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466" r:id="rId4"/>
  </p:sldMasterIdLst>
  <p:notesMasterIdLst>
    <p:notesMasterId r:id="rId68"/>
  </p:notesMasterIdLst>
  <p:handoutMasterIdLst>
    <p:handoutMasterId r:id="rId69"/>
  </p:handoutMasterIdLst>
  <p:sldIdLst>
    <p:sldId id="525"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498" r:id="rId26"/>
    <p:sldId id="499" r:id="rId27"/>
    <p:sldId id="500" r:id="rId28"/>
    <p:sldId id="501" r:id="rId29"/>
    <p:sldId id="502" r:id="rId30"/>
    <p:sldId id="503" r:id="rId31"/>
    <p:sldId id="460" r:id="rId32"/>
    <p:sldId id="461" r:id="rId33"/>
    <p:sldId id="462" r:id="rId34"/>
    <p:sldId id="463" r:id="rId35"/>
    <p:sldId id="464" r:id="rId36"/>
    <p:sldId id="465" r:id="rId37"/>
    <p:sldId id="466" r:id="rId38"/>
    <p:sldId id="467" r:id="rId39"/>
    <p:sldId id="468" r:id="rId40"/>
    <p:sldId id="469" r:id="rId41"/>
    <p:sldId id="470" r:id="rId42"/>
    <p:sldId id="471" r:id="rId43"/>
    <p:sldId id="472" r:id="rId44"/>
    <p:sldId id="473" r:id="rId45"/>
    <p:sldId id="474" r:id="rId46"/>
    <p:sldId id="475" r:id="rId47"/>
    <p:sldId id="476" r:id="rId48"/>
    <p:sldId id="477" r:id="rId49"/>
    <p:sldId id="478" r:id="rId50"/>
    <p:sldId id="479" r:id="rId51"/>
    <p:sldId id="480" r:id="rId52"/>
    <p:sldId id="481" r:id="rId53"/>
    <p:sldId id="484" r:id="rId54"/>
    <p:sldId id="485" r:id="rId55"/>
    <p:sldId id="486" r:id="rId56"/>
    <p:sldId id="488" r:id="rId57"/>
    <p:sldId id="489" r:id="rId58"/>
    <p:sldId id="490" r:id="rId59"/>
    <p:sldId id="491" r:id="rId60"/>
    <p:sldId id="493" r:id="rId61"/>
    <p:sldId id="494" r:id="rId62"/>
    <p:sldId id="495" r:id="rId63"/>
    <p:sldId id="496" r:id="rId64"/>
    <p:sldId id="497" r:id="rId65"/>
    <p:sldId id="482" r:id="rId66"/>
    <p:sldId id="48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B7DBFF"/>
    <a:srgbClr val="BA192F"/>
    <a:srgbClr val="32B5FC"/>
    <a:srgbClr val="84BD00"/>
    <a:srgbClr val="FFCF34"/>
    <a:srgbClr val="D4E5FF"/>
    <a:srgbClr val="500778"/>
    <a:srgbClr val="E352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4" autoAdjust="0"/>
    <p:restoredTop sz="96349" autoAdjust="0"/>
  </p:normalViewPr>
  <p:slideViewPr>
    <p:cSldViewPr snapToGrid="0">
      <p:cViewPr varScale="1">
        <p:scale>
          <a:sx n="85" d="100"/>
          <a:sy n="85" d="100"/>
        </p:scale>
        <p:origin x="1450"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3134"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33400" y="190500"/>
            <a:ext cx="3454400" cy="457200"/>
          </a:xfrm>
          <a:prstGeom prst="rect">
            <a:avLst/>
          </a:prstGeom>
        </p:spPr>
        <p:txBody>
          <a:bodyPr vert="horz" lIns="91440" tIns="45720" rIns="91440" bIns="45720" rtlCol="0"/>
          <a:lstStyle>
            <a:lvl1pPr algn="l">
              <a:defRPr sz="1200"/>
            </a:lvl1pPr>
          </a:lstStyle>
          <a:p>
            <a:endParaRPr lang="en-US" dirty="0">
              <a:solidFill>
                <a:schemeClr val="tx2"/>
              </a:solidFill>
              <a:latin typeface="+mj-lt"/>
              <a:cs typeface="Georgia"/>
            </a:endParaRPr>
          </a:p>
        </p:txBody>
      </p:sp>
      <p:sp>
        <p:nvSpPr>
          <p:cNvPr id="3" name="Date Placeholder 2"/>
          <p:cNvSpPr>
            <a:spLocks noGrp="1"/>
          </p:cNvSpPr>
          <p:nvPr>
            <p:ph type="dt" sz="quarter" idx="1"/>
          </p:nvPr>
        </p:nvSpPr>
        <p:spPr>
          <a:xfrm>
            <a:off x="533400" y="647700"/>
            <a:ext cx="3454400" cy="228600"/>
          </a:xfrm>
          <a:prstGeom prst="rect">
            <a:avLst/>
          </a:prstGeom>
        </p:spPr>
        <p:txBody>
          <a:bodyPr vert="horz" lIns="91440" tIns="45720" rIns="91440" bIns="45720" rtlCol="0" anchor="ctr"/>
          <a:lstStyle>
            <a:lvl1pPr algn="r">
              <a:defRPr sz="1200"/>
            </a:lvl1pPr>
          </a:lstStyle>
          <a:p>
            <a:pPr algn="l"/>
            <a:fld id="{5AFD574F-C858-4D2F-9952-7AD3E1866E6E}" type="datetime1">
              <a:rPr lang="en-US" sz="1000" smtClean="0">
                <a:solidFill>
                  <a:schemeClr val="tx2"/>
                </a:solidFill>
                <a:latin typeface="+mj-lt"/>
              </a:rPr>
              <a:t>7/21/2017</a:t>
            </a:fld>
            <a:endParaRPr lang="en-US" sz="1000" dirty="0">
              <a:solidFill>
                <a:schemeClr val="tx2"/>
              </a:solidFill>
              <a:latin typeface="+mj-lt"/>
              <a:cs typeface="Georgia"/>
            </a:endParaRPr>
          </a:p>
        </p:txBody>
      </p:sp>
      <p:sp>
        <p:nvSpPr>
          <p:cNvPr id="4" name="Footer Placeholder 3"/>
          <p:cNvSpPr>
            <a:spLocks noGrp="1"/>
          </p:cNvSpPr>
          <p:nvPr>
            <p:ph type="ftr" sz="quarter" idx="2"/>
          </p:nvPr>
        </p:nvSpPr>
        <p:spPr>
          <a:xfrm>
            <a:off x="457200" y="8686800"/>
            <a:ext cx="2767013" cy="304800"/>
          </a:xfrm>
          <a:prstGeom prst="rect">
            <a:avLst/>
          </a:prstGeom>
        </p:spPr>
        <p:txBody>
          <a:bodyPr vert="horz" lIns="91440" tIns="45720" rIns="91440" bIns="45720" rtlCol="0" anchor="ctr"/>
          <a:lstStyle>
            <a:lvl1pPr algn="l">
              <a:defRPr sz="1200"/>
            </a:lvl1pPr>
          </a:lstStyle>
          <a:p>
            <a:endParaRPr lang="en-US" sz="1000" dirty="0">
              <a:solidFill>
                <a:schemeClr val="tx2"/>
              </a:solidFill>
              <a:latin typeface="Arial"/>
              <a:cs typeface="Arial"/>
            </a:endParaRPr>
          </a:p>
        </p:txBody>
      </p:sp>
      <p:sp>
        <p:nvSpPr>
          <p:cNvPr id="5" name="Slide Number Placeholder 4"/>
          <p:cNvSpPr>
            <a:spLocks noGrp="1"/>
          </p:cNvSpPr>
          <p:nvPr>
            <p:ph type="sldNum" sz="quarter" idx="3"/>
          </p:nvPr>
        </p:nvSpPr>
        <p:spPr>
          <a:xfrm>
            <a:off x="3624263" y="8685213"/>
            <a:ext cx="2776537" cy="306387"/>
          </a:xfrm>
          <a:prstGeom prst="rect">
            <a:avLst/>
          </a:prstGeom>
        </p:spPr>
        <p:txBody>
          <a:bodyPr vert="horz" lIns="91440" tIns="45720" rIns="91440" bIns="45720" rtlCol="0" anchor="ctr"/>
          <a:lstStyle>
            <a:lvl1pPr algn="r">
              <a:defRPr sz="1200"/>
            </a:lvl1pPr>
          </a:lstStyle>
          <a:p>
            <a:fld id="{F5B6B61E-71C8-4769-B257-3377CAF4417B}" type="slidenum">
              <a:rPr lang="en-US" sz="1000" smtClean="0">
                <a:solidFill>
                  <a:schemeClr val="tx2"/>
                </a:solidFill>
              </a:rPr>
              <a:pPr/>
              <a:t>‹#›</a:t>
            </a:fld>
            <a:endParaRPr lang="en-US" sz="1000" dirty="0">
              <a:solidFill>
                <a:schemeClr val="tx2"/>
              </a:solidFill>
            </a:endParaRPr>
          </a:p>
        </p:txBody>
      </p:sp>
      <p:grpSp>
        <p:nvGrpSpPr>
          <p:cNvPr id="8" name="Group 7"/>
          <p:cNvGrpSpPr/>
          <p:nvPr/>
        </p:nvGrpSpPr>
        <p:grpSpPr bwMode="gray">
          <a:xfrm>
            <a:off x="4951305" y="269240"/>
            <a:ext cx="1416522" cy="307297"/>
            <a:chOff x="4813445" y="5397500"/>
            <a:chExt cx="2736850" cy="593725"/>
          </a:xfrm>
        </p:grpSpPr>
        <p:sp>
          <p:nvSpPr>
            <p:cNvPr id="9" name="Freeform 8"/>
            <p:cNvSpPr>
              <a:spLocks noEditPoints="1"/>
            </p:cNvSpPr>
            <p:nvPr userDrawn="1"/>
          </p:nvSpPr>
          <p:spPr bwMode="gray">
            <a:xfrm>
              <a:off x="5526232" y="5549900"/>
              <a:ext cx="1927225" cy="301625"/>
            </a:xfrm>
            <a:custGeom>
              <a:avLst/>
              <a:gdLst>
                <a:gd name="T0" fmla="*/ 64 w 1231"/>
                <a:gd name="T1" fmla="*/ 183 h 191"/>
                <a:gd name="T2" fmla="*/ 18 w 1231"/>
                <a:gd name="T3" fmla="*/ 18 h 191"/>
                <a:gd name="T4" fmla="*/ 127 w 1231"/>
                <a:gd name="T5" fmla="*/ 92 h 191"/>
                <a:gd name="T6" fmla="*/ 121 w 1231"/>
                <a:gd name="T7" fmla="*/ 191 h 191"/>
                <a:gd name="T8" fmla="*/ 22 w 1231"/>
                <a:gd name="T9" fmla="*/ 92 h 191"/>
                <a:gd name="T10" fmla="*/ 87 w 1231"/>
                <a:gd name="T11" fmla="*/ 156 h 191"/>
                <a:gd name="T12" fmla="*/ 99 w 1231"/>
                <a:gd name="T13" fmla="*/ 142 h 191"/>
                <a:gd name="T14" fmla="*/ 64 w 1231"/>
                <a:gd name="T15" fmla="*/ 20 h 191"/>
                <a:gd name="T16" fmla="*/ 152 w 1231"/>
                <a:gd name="T17" fmla="*/ 136 h 191"/>
                <a:gd name="T18" fmla="*/ 172 w 1231"/>
                <a:gd name="T19" fmla="*/ 133 h 191"/>
                <a:gd name="T20" fmla="*/ 230 w 1231"/>
                <a:gd name="T21" fmla="*/ 56 h 191"/>
                <a:gd name="T22" fmla="*/ 231 w 1231"/>
                <a:gd name="T23" fmla="*/ 182 h 191"/>
                <a:gd name="T24" fmla="*/ 301 w 1231"/>
                <a:gd name="T25" fmla="*/ 182 h 191"/>
                <a:gd name="T26" fmla="*/ 281 w 1231"/>
                <a:gd name="T27" fmla="*/ 56 h 191"/>
                <a:gd name="T28" fmla="*/ 301 w 1231"/>
                <a:gd name="T29" fmla="*/ 182 h 191"/>
                <a:gd name="T30" fmla="*/ 280 w 1231"/>
                <a:gd name="T31" fmla="*/ 1 h 191"/>
                <a:gd name="T32" fmla="*/ 430 w 1231"/>
                <a:gd name="T33" fmla="*/ 182 h 191"/>
                <a:gd name="T34" fmla="*/ 381 w 1231"/>
                <a:gd name="T35" fmla="*/ 73 h 191"/>
                <a:gd name="T36" fmla="*/ 331 w 1231"/>
                <a:gd name="T37" fmla="*/ 182 h 191"/>
                <a:gd name="T38" fmla="*/ 352 w 1231"/>
                <a:gd name="T39" fmla="*/ 68 h 191"/>
                <a:gd name="T40" fmla="*/ 430 w 1231"/>
                <a:gd name="T41" fmla="*/ 102 h 191"/>
                <a:gd name="T42" fmla="*/ 529 w 1231"/>
                <a:gd name="T43" fmla="*/ 182 h 191"/>
                <a:gd name="T44" fmla="*/ 550 w 1231"/>
                <a:gd name="T45" fmla="*/ 56 h 191"/>
                <a:gd name="T46" fmla="*/ 551 w 1231"/>
                <a:gd name="T47" fmla="*/ 24 h 191"/>
                <a:gd name="T48" fmla="*/ 551 w 1231"/>
                <a:gd name="T49" fmla="*/ 1 h 191"/>
                <a:gd name="T50" fmla="*/ 631 w 1231"/>
                <a:gd name="T51" fmla="*/ 119 h 191"/>
                <a:gd name="T52" fmla="*/ 735 w 1231"/>
                <a:gd name="T53" fmla="*/ 125 h 191"/>
                <a:gd name="T54" fmla="*/ 718 w 1231"/>
                <a:gd name="T55" fmla="*/ 151 h 191"/>
                <a:gd name="T56" fmla="*/ 732 w 1231"/>
                <a:gd name="T57" fmla="*/ 164 h 191"/>
                <a:gd name="T58" fmla="*/ 714 w 1231"/>
                <a:gd name="T59" fmla="*/ 109 h 191"/>
                <a:gd name="T60" fmla="*/ 655 w 1231"/>
                <a:gd name="T61" fmla="*/ 90 h 191"/>
                <a:gd name="T62" fmla="*/ 746 w 1231"/>
                <a:gd name="T63" fmla="*/ 165 h 191"/>
                <a:gd name="T64" fmla="*/ 760 w 1231"/>
                <a:gd name="T65" fmla="*/ 151 h 191"/>
                <a:gd name="T66" fmla="*/ 809 w 1231"/>
                <a:gd name="T67" fmla="*/ 128 h 191"/>
                <a:gd name="T68" fmla="*/ 798 w 1231"/>
                <a:gd name="T69" fmla="*/ 55 h 191"/>
                <a:gd name="T70" fmla="*/ 830 w 1231"/>
                <a:gd name="T71" fmla="*/ 83 h 191"/>
                <a:gd name="T72" fmla="*/ 771 w 1231"/>
                <a:gd name="T73" fmla="*/ 92 h 191"/>
                <a:gd name="T74" fmla="*/ 849 w 1231"/>
                <a:gd name="T75" fmla="*/ 144 h 191"/>
                <a:gd name="T76" fmla="*/ 872 w 1231"/>
                <a:gd name="T77" fmla="*/ 182 h 191"/>
                <a:gd name="T78" fmla="*/ 894 w 1231"/>
                <a:gd name="T79" fmla="*/ 2 h 191"/>
                <a:gd name="T80" fmla="*/ 1085 w 1231"/>
                <a:gd name="T81" fmla="*/ 182 h 191"/>
                <a:gd name="T82" fmla="*/ 1017 w 1231"/>
                <a:gd name="T83" fmla="*/ 154 h 191"/>
                <a:gd name="T84" fmla="*/ 952 w 1231"/>
                <a:gd name="T85" fmla="*/ 182 h 191"/>
                <a:gd name="T86" fmla="*/ 951 w 1231"/>
                <a:gd name="T87" fmla="*/ 2 h 191"/>
                <a:gd name="T88" fmla="*/ 1064 w 1231"/>
                <a:gd name="T89" fmla="*/ 2 h 191"/>
                <a:gd name="T90" fmla="*/ 1168 w 1231"/>
                <a:gd name="T91" fmla="*/ 183 h 191"/>
                <a:gd name="T92" fmla="*/ 1120 w 1231"/>
                <a:gd name="T93" fmla="*/ 144 h 191"/>
                <a:gd name="T94" fmla="*/ 1209 w 1231"/>
                <a:gd name="T95" fmla="*/ 132 h 191"/>
                <a:gd name="T96" fmla="*/ 1158 w 1231"/>
                <a:gd name="T97" fmla="*/ 99 h 191"/>
                <a:gd name="T98" fmla="*/ 1169 w 1231"/>
                <a:gd name="T99" fmla="*/ 0 h 191"/>
                <a:gd name="T100" fmla="*/ 1209 w 1231"/>
                <a:gd name="T101" fmla="*/ 35 h 191"/>
                <a:gd name="T102" fmla="*/ 1132 w 1231"/>
                <a:gd name="T103" fmla="*/ 51 h 191"/>
                <a:gd name="T104" fmla="*/ 1182 w 1231"/>
                <a:gd name="T105" fmla="*/ 83 h 191"/>
                <a:gd name="T106" fmla="*/ 1168 w 1231"/>
                <a:gd name="T107" fmla="*/ 183 h 191"/>
                <a:gd name="T108" fmla="*/ 462 w 1231"/>
                <a:gd name="T109" fmla="*/ 147 h 191"/>
                <a:gd name="T110" fmla="*/ 446 w 1231"/>
                <a:gd name="T111" fmla="*/ 56 h 191"/>
                <a:gd name="T112" fmla="*/ 482 w 1231"/>
                <a:gd name="T113" fmla="*/ 19 h 191"/>
                <a:gd name="T114" fmla="*/ 509 w 1231"/>
                <a:gd name="T115" fmla="*/ 73 h 191"/>
                <a:gd name="T116" fmla="*/ 498 w 1231"/>
                <a:gd name="T117" fmla="*/ 164 h 191"/>
                <a:gd name="T118" fmla="*/ 499 w 1231"/>
                <a:gd name="T119" fmla="*/ 182 h 191"/>
                <a:gd name="T120" fmla="*/ 579 w 1231"/>
                <a:gd name="T121" fmla="*/ 148 h 191"/>
                <a:gd name="T122" fmla="*/ 600 w 1231"/>
                <a:gd name="T123" fmla="*/ 147 h 191"/>
                <a:gd name="T124" fmla="*/ 616 w 1231"/>
                <a:gd name="T125"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91">
                  <a:moveTo>
                    <a:pt x="121" y="191"/>
                  </a:moveTo>
                  <a:cubicBezTo>
                    <a:pt x="102" y="171"/>
                    <a:pt x="102" y="171"/>
                    <a:pt x="102" y="171"/>
                  </a:cubicBezTo>
                  <a:cubicBezTo>
                    <a:pt x="91" y="179"/>
                    <a:pt x="78" y="183"/>
                    <a:pt x="64" y="183"/>
                  </a:cubicBezTo>
                  <a:cubicBezTo>
                    <a:pt x="46" y="183"/>
                    <a:pt x="30" y="177"/>
                    <a:pt x="18" y="165"/>
                  </a:cubicBezTo>
                  <a:cubicBezTo>
                    <a:pt x="1" y="148"/>
                    <a:pt x="0" y="131"/>
                    <a:pt x="0" y="92"/>
                  </a:cubicBezTo>
                  <a:cubicBezTo>
                    <a:pt x="0" y="52"/>
                    <a:pt x="1" y="35"/>
                    <a:pt x="18" y="18"/>
                  </a:cubicBezTo>
                  <a:cubicBezTo>
                    <a:pt x="30" y="6"/>
                    <a:pt x="46" y="0"/>
                    <a:pt x="64" y="0"/>
                  </a:cubicBezTo>
                  <a:cubicBezTo>
                    <a:pt x="82" y="0"/>
                    <a:pt x="97" y="6"/>
                    <a:pt x="109" y="18"/>
                  </a:cubicBezTo>
                  <a:cubicBezTo>
                    <a:pt x="125" y="35"/>
                    <a:pt x="127" y="50"/>
                    <a:pt x="127" y="92"/>
                  </a:cubicBezTo>
                  <a:cubicBezTo>
                    <a:pt x="127" y="125"/>
                    <a:pt x="126" y="143"/>
                    <a:pt x="115" y="158"/>
                  </a:cubicBezTo>
                  <a:cubicBezTo>
                    <a:pt x="135" y="178"/>
                    <a:pt x="135" y="178"/>
                    <a:pt x="135" y="178"/>
                  </a:cubicBezTo>
                  <a:lnTo>
                    <a:pt x="121" y="191"/>
                  </a:lnTo>
                  <a:close/>
                  <a:moveTo>
                    <a:pt x="64" y="20"/>
                  </a:moveTo>
                  <a:cubicBezTo>
                    <a:pt x="52" y="20"/>
                    <a:pt x="41" y="24"/>
                    <a:pt x="34" y="32"/>
                  </a:cubicBezTo>
                  <a:cubicBezTo>
                    <a:pt x="23" y="42"/>
                    <a:pt x="22" y="54"/>
                    <a:pt x="22" y="92"/>
                  </a:cubicBezTo>
                  <a:cubicBezTo>
                    <a:pt x="22" y="129"/>
                    <a:pt x="23" y="141"/>
                    <a:pt x="34" y="152"/>
                  </a:cubicBezTo>
                  <a:cubicBezTo>
                    <a:pt x="41" y="159"/>
                    <a:pt x="52" y="164"/>
                    <a:pt x="64" y="164"/>
                  </a:cubicBezTo>
                  <a:cubicBezTo>
                    <a:pt x="73" y="164"/>
                    <a:pt x="80" y="161"/>
                    <a:pt x="87" y="156"/>
                  </a:cubicBezTo>
                  <a:cubicBezTo>
                    <a:pt x="64" y="134"/>
                    <a:pt x="64" y="134"/>
                    <a:pt x="64" y="134"/>
                  </a:cubicBezTo>
                  <a:cubicBezTo>
                    <a:pt x="78" y="121"/>
                    <a:pt x="78" y="121"/>
                    <a:pt x="78" y="121"/>
                  </a:cubicBezTo>
                  <a:cubicBezTo>
                    <a:pt x="99" y="142"/>
                    <a:pt x="99" y="142"/>
                    <a:pt x="99" y="142"/>
                  </a:cubicBezTo>
                  <a:cubicBezTo>
                    <a:pt x="105" y="132"/>
                    <a:pt x="105" y="118"/>
                    <a:pt x="105" y="92"/>
                  </a:cubicBezTo>
                  <a:cubicBezTo>
                    <a:pt x="105" y="54"/>
                    <a:pt x="104" y="42"/>
                    <a:pt x="93" y="32"/>
                  </a:cubicBezTo>
                  <a:cubicBezTo>
                    <a:pt x="86" y="24"/>
                    <a:pt x="75" y="20"/>
                    <a:pt x="64" y="20"/>
                  </a:cubicBezTo>
                  <a:close/>
                  <a:moveTo>
                    <a:pt x="197" y="183"/>
                  </a:moveTo>
                  <a:cubicBezTo>
                    <a:pt x="184" y="183"/>
                    <a:pt x="172" y="179"/>
                    <a:pt x="165" y="171"/>
                  </a:cubicBezTo>
                  <a:cubicBezTo>
                    <a:pt x="156" y="163"/>
                    <a:pt x="152" y="151"/>
                    <a:pt x="152" y="136"/>
                  </a:cubicBezTo>
                  <a:cubicBezTo>
                    <a:pt x="152" y="56"/>
                    <a:pt x="152" y="56"/>
                    <a:pt x="152" y="56"/>
                  </a:cubicBezTo>
                  <a:cubicBezTo>
                    <a:pt x="172" y="56"/>
                    <a:pt x="172" y="56"/>
                    <a:pt x="172" y="56"/>
                  </a:cubicBezTo>
                  <a:cubicBezTo>
                    <a:pt x="172" y="133"/>
                    <a:pt x="172" y="133"/>
                    <a:pt x="172" y="133"/>
                  </a:cubicBezTo>
                  <a:cubicBezTo>
                    <a:pt x="172" y="154"/>
                    <a:pt x="182" y="165"/>
                    <a:pt x="201" y="165"/>
                  </a:cubicBezTo>
                  <a:cubicBezTo>
                    <a:pt x="220" y="165"/>
                    <a:pt x="230" y="153"/>
                    <a:pt x="230" y="133"/>
                  </a:cubicBezTo>
                  <a:cubicBezTo>
                    <a:pt x="230" y="56"/>
                    <a:pt x="230" y="56"/>
                    <a:pt x="230" y="56"/>
                  </a:cubicBezTo>
                  <a:cubicBezTo>
                    <a:pt x="251" y="56"/>
                    <a:pt x="251" y="56"/>
                    <a:pt x="251" y="56"/>
                  </a:cubicBezTo>
                  <a:cubicBezTo>
                    <a:pt x="251" y="182"/>
                    <a:pt x="251" y="182"/>
                    <a:pt x="251" y="182"/>
                  </a:cubicBezTo>
                  <a:cubicBezTo>
                    <a:pt x="231" y="182"/>
                    <a:pt x="231" y="182"/>
                    <a:pt x="231" y="182"/>
                  </a:cubicBezTo>
                  <a:cubicBezTo>
                    <a:pt x="231" y="170"/>
                    <a:pt x="231" y="170"/>
                    <a:pt x="231" y="170"/>
                  </a:cubicBezTo>
                  <a:cubicBezTo>
                    <a:pt x="222" y="178"/>
                    <a:pt x="210" y="183"/>
                    <a:pt x="197" y="183"/>
                  </a:cubicBezTo>
                  <a:close/>
                  <a:moveTo>
                    <a:pt x="301" y="182"/>
                  </a:moveTo>
                  <a:cubicBezTo>
                    <a:pt x="281" y="182"/>
                    <a:pt x="281" y="182"/>
                    <a:pt x="281" y="182"/>
                  </a:cubicBezTo>
                  <a:cubicBezTo>
                    <a:pt x="281" y="115"/>
                    <a:pt x="281" y="115"/>
                    <a:pt x="281" y="115"/>
                  </a:cubicBezTo>
                  <a:cubicBezTo>
                    <a:pt x="281" y="56"/>
                    <a:pt x="281" y="56"/>
                    <a:pt x="281" y="56"/>
                  </a:cubicBezTo>
                  <a:cubicBezTo>
                    <a:pt x="301" y="56"/>
                    <a:pt x="301" y="56"/>
                    <a:pt x="301" y="56"/>
                  </a:cubicBezTo>
                  <a:cubicBezTo>
                    <a:pt x="301" y="114"/>
                    <a:pt x="301" y="114"/>
                    <a:pt x="301" y="114"/>
                  </a:cubicBezTo>
                  <a:lnTo>
                    <a:pt x="301" y="182"/>
                  </a:lnTo>
                  <a:close/>
                  <a:moveTo>
                    <a:pt x="303" y="24"/>
                  </a:moveTo>
                  <a:cubicBezTo>
                    <a:pt x="280" y="24"/>
                    <a:pt x="280" y="24"/>
                    <a:pt x="280" y="24"/>
                  </a:cubicBezTo>
                  <a:cubicBezTo>
                    <a:pt x="280" y="1"/>
                    <a:pt x="280" y="1"/>
                    <a:pt x="280" y="1"/>
                  </a:cubicBezTo>
                  <a:cubicBezTo>
                    <a:pt x="303" y="1"/>
                    <a:pt x="303" y="1"/>
                    <a:pt x="303" y="1"/>
                  </a:cubicBezTo>
                  <a:lnTo>
                    <a:pt x="303" y="24"/>
                  </a:lnTo>
                  <a:close/>
                  <a:moveTo>
                    <a:pt x="430" y="182"/>
                  </a:moveTo>
                  <a:cubicBezTo>
                    <a:pt x="410" y="182"/>
                    <a:pt x="410" y="182"/>
                    <a:pt x="410" y="182"/>
                  </a:cubicBezTo>
                  <a:cubicBezTo>
                    <a:pt x="410" y="105"/>
                    <a:pt x="410" y="105"/>
                    <a:pt x="410" y="105"/>
                  </a:cubicBezTo>
                  <a:cubicBezTo>
                    <a:pt x="410" y="85"/>
                    <a:pt x="399" y="73"/>
                    <a:pt x="381" y="73"/>
                  </a:cubicBezTo>
                  <a:cubicBezTo>
                    <a:pt x="362" y="73"/>
                    <a:pt x="352" y="85"/>
                    <a:pt x="352" y="105"/>
                  </a:cubicBezTo>
                  <a:cubicBezTo>
                    <a:pt x="352" y="182"/>
                    <a:pt x="352" y="182"/>
                    <a:pt x="352" y="182"/>
                  </a:cubicBezTo>
                  <a:cubicBezTo>
                    <a:pt x="331" y="182"/>
                    <a:pt x="331" y="182"/>
                    <a:pt x="331" y="182"/>
                  </a:cubicBezTo>
                  <a:cubicBezTo>
                    <a:pt x="331" y="56"/>
                    <a:pt x="331" y="56"/>
                    <a:pt x="331" y="56"/>
                  </a:cubicBezTo>
                  <a:cubicBezTo>
                    <a:pt x="352" y="56"/>
                    <a:pt x="352" y="56"/>
                    <a:pt x="352" y="56"/>
                  </a:cubicBezTo>
                  <a:cubicBezTo>
                    <a:pt x="352" y="68"/>
                    <a:pt x="352" y="68"/>
                    <a:pt x="352" y="68"/>
                  </a:cubicBezTo>
                  <a:cubicBezTo>
                    <a:pt x="360" y="59"/>
                    <a:pt x="372" y="55"/>
                    <a:pt x="385" y="55"/>
                  </a:cubicBezTo>
                  <a:cubicBezTo>
                    <a:pt x="398" y="55"/>
                    <a:pt x="409" y="59"/>
                    <a:pt x="417" y="67"/>
                  </a:cubicBezTo>
                  <a:cubicBezTo>
                    <a:pt x="426" y="75"/>
                    <a:pt x="430" y="87"/>
                    <a:pt x="430" y="102"/>
                  </a:cubicBezTo>
                  <a:lnTo>
                    <a:pt x="430" y="182"/>
                  </a:lnTo>
                  <a:close/>
                  <a:moveTo>
                    <a:pt x="550" y="182"/>
                  </a:moveTo>
                  <a:cubicBezTo>
                    <a:pt x="529" y="182"/>
                    <a:pt x="529" y="182"/>
                    <a:pt x="529" y="182"/>
                  </a:cubicBezTo>
                  <a:cubicBezTo>
                    <a:pt x="529" y="113"/>
                    <a:pt x="529" y="113"/>
                    <a:pt x="529" y="113"/>
                  </a:cubicBezTo>
                  <a:cubicBezTo>
                    <a:pt x="529" y="56"/>
                    <a:pt x="529" y="56"/>
                    <a:pt x="529" y="56"/>
                  </a:cubicBezTo>
                  <a:cubicBezTo>
                    <a:pt x="550" y="56"/>
                    <a:pt x="550" y="56"/>
                    <a:pt x="550" y="56"/>
                  </a:cubicBezTo>
                  <a:cubicBezTo>
                    <a:pt x="550" y="113"/>
                    <a:pt x="550" y="113"/>
                    <a:pt x="550" y="113"/>
                  </a:cubicBezTo>
                  <a:lnTo>
                    <a:pt x="550" y="182"/>
                  </a:lnTo>
                  <a:close/>
                  <a:moveTo>
                    <a:pt x="551" y="24"/>
                  </a:moveTo>
                  <a:cubicBezTo>
                    <a:pt x="528" y="24"/>
                    <a:pt x="528" y="24"/>
                    <a:pt x="528" y="24"/>
                  </a:cubicBezTo>
                  <a:cubicBezTo>
                    <a:pt x="528" y="1"/>
                    <a:pt x="528" y="1"/>
                    <a:pt x="528" y="1"/>
                  </a:cubicBezTo>
                  <a:cubicBezTo>
                    <a:pt x="551" y="1"/>
                    <a:pt x="551" y="1"/>
                    <a:pt x="551" y="1"/>
                  </a:cubicBezTo>
                  <a:lnTo>
                    <a:pt x="551" y="24"/>
                  </a:lnTo>
                  <a:close/>
                  <a:moveTo>
                    <a:pt x="686" y="183"/>
                  </a:moveTo>
                  <a:cubicBezTo>
                    <a:pt x="651" y="183"/>
                    <a:pt x="631" y="160"/>
                    <a:pt x="631" y="119"/>
                  </a:cubicBezTo>
                  <a:cubicBezTo>
                    <a:pt x="631" y="79"/>
                    <a:pt x="651" y="55"/>
                    <a:pt x="683" y="55"/>
                  </a:cubicBezTo>
                  <a:cubicBezTo>
                    <a:pt x="715" y="55"/>
                    <a:pt x="735" y="78"/>
                    <a:pt x="735" y="116"/>
                  </a:cubicBezTo>
                  <a:cubicBezTo>
                    <a:pt x="735" y="125"/>
                    <a:pt x="735" y="125"/>
                    <a:pt x="735" y="125"/>
                  </a:cubicBezTo>
                  <a:cubicBezTo>
                    <a:pt x="652" y="125"/>
                    <a:pt x="652" y="125"/>
                    <a:pt x="652" y="125"/>
                  </a:cubicBezTo>
                  <a:cubicBezTo>
                    <a:pt x="652" y="151"/>
                    <a:pt x="664" y="165"/>
                    <a:pt x="687" y="165"/>
                  </a:cubicBezTo>
                  <a:cubicBezTo>
                    <a:pt x="700" y="165"/>
                    <a:pt x="708" y="161"/>
                    <a:pt x="718" y="151"/>
                  </a:cubicBezTo>
                  <a:cubicBezTo>
                    <a:pt x="719" y="150"/>
                    <a:pt x="719" y="150"/>
                    <a:pt x="719" y="150"/>
                  </a:cubicBezTo>
                  <a:cubicBezTo>
                    <a:pt x="733" y="163"/>
                    <a:pt x="733" y="163"/>
                    <a:pt x="733" y="163"/>
                  </a:cubicBezTo>
                  <a:cubicBezTo>
                    <a:pt x="732" y="164"/>
                    <a:pt x="732" y="164"/>
                    <a:pt x="732" y="164"/>
                  </a:cubicBezTo>
                  <a:cubicBezTo>
                    <a:pt x="720" y="176"/>
                    <a:pt x="708" y="183"/>
                    <a:pt x="686" y="183"/>
                  </a:cubicBezTo>
                  <a:close/>
                  <a:moveTo>
                    <a:pt x="652" y="109"/>
                  </a:moveTo>
                  <a:cubicBezTo>
                    <a:pt x="714" y="109"/>
                    <a:pt x="714" y="109"/>
                    <a:pt x="714" y="109"/>
                  </a:cubicBezTo>
                  <a:cubicBezTo>
                    <a:pt x="713" y="100"/>
                    <a:pt x="713" y="96"/>
                    <a:pt x="710" y="90"/>
                  </a:cubicBezTo>
                  <a:cubicBezTo>
                    <a:pt x="705" y="79"/>
                    <a:pt x="695" y="73"/>
                    <a:pt x="683" y="73"/>
                  </a:cubicBezTo>
                  <a:cubicBezTo>
                    <a:pt x="671" y="73"/>
                    <a:pt x="661" y="79"/>
                    <a:pt x="655" y="90"/>
                  </a:cubicBezTo>
                  <a:cubicBezTo>
                    <a:pt x="653" y="96"/>
                    <a:pt x="652" y="100"/>
                    <a:pt x="652" y="109"/>
                  </a:cubicBezTo>
                  <a:close/>
                  <a:moveTo>
                    <a:pt x="798" y="183"/>
                  </a:moveTo>
                  <a:cubicBezTo>
                    <a:pt x="775" y="183"/>
                    <a:pt x="759" y="178"/>
                    <a:pt x="746" y="165"/>
                  </a:cubicBezTo>
                  <a:cubicBezTo>
                    <a:pt x="745" y="164"/>
                    <a:pt x="745" y="164"/>
                    <a:pt x="745" y="164"/>
                  </a:cubicBezTo>
                  <a:cubicBezTo>
                    <a:pt x="759" y="150"/>
                    <a:pt x="759" y="150"/>
                    <a:pt x="759" y="150"/>
                  </a:cubicBezTo>
                  <a:cubicBezTo>
                    <a:pt x="760" y="151"/>
                    <a:pt x="760" y="151"/>
                    <a:pt x="760" y="151"/>
                  </a:cubicBezTo>
                  <a:cubicBezTo>
                    <a:pt x="769" y="161"/>
                    <a:pt x="781" y="165"/>
                    <a:pt x="797" y="165"/>
                  </a:cubicBezTo>
                  <a:cubicBezTo>
                    <a:pt x="809" y="165"/>
                    <a:pt x="829" y="163"/>
                    <a:pt x="829" y="145"/>
                  </a:cubicBezTo>
                  <a:cubicBezTo>
                    <a:pt x="829" y="134"/>
                    <a:pt x="823" y="129"/>
                    <a:pt x="809" y="128"/>
                  </a:cubicBezTo>
                  <a:cubicBezTo>
                    <a:pt x="789" y="126"/>
                    <a:pt x="789" y="126"/>
                    <a:pt x="789" y="126"/>
                  </a:cubicBezTo>
                  <a:cubicBezTo>
                    <a:pt x="764" y="124"/>
                    <a:pt x="751" y="113"/>
                    <a:pt x="751" y="92"/>
                  </a:cubicBezTo>
                  <a:cubicBezTo>
                    <a:pt x="751" y="70"/>
                    <a:pt x="770" y="55"/>
                    <a:pt x="798" y="55"/>
                  </a:cubicBezTo>
                  <a:cubicBezTo>
                    <a:pt x="816" y="55"/>
                    <a:pt x="832" y="59"/>
                    <a:pt x="843" y="68"/>
                  </a:cubicBezTo>
                  <a:cubicBezTo>
                    <a:pt x="844" y="69"/>
                    <a:pt x="844" y="69"/>
                    <a:pt x="844" y="69"/>
                  </a:cubicBezTo>
                  <a:cubicBezTo>
                    <a:pt x="830" y="83"/>
                    <a:pt x="830" y="83"/>
                    <a:pt x="830" y="83"/>
                  </a:cubicBezTo>
                  <a:cubicBezTo>
                    <a:pt x="829" y="82"/>
                    <a:pt x="829" y="82"/>
                    <a:pt x="829" y="82"/>
                  </a:cubicBezTo>
                  <a:cubicBezTo>
                    <a:pt x="821" y="76"/>
                    <a:pt x="811" y="73"/>
                    <a:pt x="798" y="73"/>
                  </a:cubicBezTo>
                  <a:cubicBezTo>
                    <a:pt x="781" y="73"/>
                    <a:pt x="771" y="79"/>
                    <a:pt x="771" y="92"/>
                  </a:cubicBezTo>
                  <a:cubicBezTo>
                    <a:pt x="771" y="102"/>
                    <a:pt x="778" y="107"/>
                    <a:pt x="792" y="108"/>
                  </a:cubicBezTo>
                  <a:cubicBezTo>
                    <a:pt x="811" y="110"/>
                    <a:pt x="811" y="110"/>
                    <a:pt x="811" y="110"/>
                  </a:cubicBezTo>
                  <a:cubicBezTo>
                    <a:pt x="827" y="112"/>
                    <a:pt x="849" y="117"/>
                    <a:pt x="849" y="144"/>
                  </a:cubicBezTo>
                  <a:cubicBezTo>
                    <a:pt x="849" y="168"/>
                    <a:pt x="829" y="183"/>
                    <a:pt x="798" y="183"/>
                  </a:cubicBezTo>
                  <a:close/>
                  <a:moveTo>
                    <a:pt x="894" y="182"/>
                  </a:moveTo>
                  <a:cubicBezTo>
                    <a:pt x="872" y="182"/>
                    <a:pt x="872" y="182"/>
                    <a:pt x="872" y="182"/>
                  </a:cubicBezTo>
                  <a:cubicBezTo>
                    <a:pt x="872" y="100"/>
                    <a:pt x="872" y="100"/>
                    <a:pt x="872" y="100"/>
                  </a:cubicBezTo>
                  <a:cubicBezTo>
                    <a:pt x="872" y="2"/>
                    <a:pt x="872" y="2"/>
                    <a:pt x="872" y="2"/>
                  </a:cubicBezTo>
                  <a:cubicBezTo>
                    <a:pt x="894" y="2"/>
                    <a:pt x="894" y="2"/>
                    <a:pt x="894" y="2"/>
                  </a:cubicBezTo>
                  <a:cubicBezTo>
                    <a:pt x="894" y="100"/>
                    <a:pt x="894" y="100"/>
                    <a:pt x="894" y="100"/>
                  </a:cubicBezTo>
                  <a:lnTo>
                    <a:pt x="894" y="182"/>
                  </a:lnTo>
                  <a:close/>
                  <a:moveTo>
                    <a:pt x="1085" y="182"/>
                  </a:moveTo>
                  <a:cubicBezTo>
                    <a:pt x="1063" y="182"/>
                    <a:pt x="1063" y="182"/>
                    <a:pt x="1063" y="182"/>
                  </a:cubicBezTo>
                  <a:cubicBezTo>
                    <a:pt x="1063" y="51"/>
                    <a:pt x="1063" y="51"/>
                    <a:pt x="1063" y="51"/>
                  </a:cubicBezTo>
                  <a:cubicBezTo>
                    <a:pt x="1017" y="154"/>
                    <a:pt x="1017" y="154"/>
                    <a:pt x="1017" y="154"/>
                  </a:cubicBezTo>
                  <a:cubicBezTo>
                    <a:pt x="999" y="154"/>
                    <a:pt x="999" y="154"/>
                    <a:pt x="999" y="154"/>
                  </a:cubicBezTo>
                  <a:cubicBezTo>
                    <a:pt x="952" y="51"/>
                    <a:pt x="952" y="51"/>
                    <a:pt x="952" y="51"/>
                  </a:cubicBezTo>
                  <a:cubicBezTo>
                    <a:pt x="952" y="182"/>
                    <a:pt x="952" y="182"/>
                    <a:pt x="952" y="182"/>
                  </a:cubicBezTo>
                  <a:cubicBezTo>
                    <a:pt x="930" y="182"/>
                    <a:pt x="930" y="182"/>
                    <a:pt x="930" y="182"/>
                  </a:cubicBezTo>
                  <a:cubicBezTo>
                    <a:pt x="930" y="2"/>
                    <a:pt x="930" y="2"/>
                    <a:pt x="930" y="2"/>
                  </a:cubicBezTo>
                  <a:cubicBezTo>
                    <a:pt x="951" y="2"/>
                    <a:pt x="951" y="2"/>
                    <a:pt x="951" y="2"/>
                  </a:cubicBezTo>
                  <a:cubicBezTo>
                    <a:pt x="951" y="2"/>
                    <a:pt x="951" y="2"/>
                    <a:pt x="951" y="2"/>
                  </a:cubicBezTo>
                  <a:cubicBezTo>
                    <a:pt x="1008" y="126"/>
                    <a:pt x="1008" y="126"/>
                    <a:pt x="1008" y="126"/>
                  </a:cubicBezTo>
                  <a:cubicBezTo>
                    <a:pt x="1064" y="2"/>
                    <a:pt x="1064" y="2"/>
                    <a:pt x="1064" y="2"/>
                  </a:cubicBezTo>
                  <a:cubicBezTo>
                    <a:pt x="1085" y="2"/>
                    <a:pt x="1085" y="2"/>
                    <a:pt x="1085" y="2"/>
                  </a:cubicBezTo>
                  <a:lnTo>
                    <a:pt x="1085" y="182"/>
                  </a:lnTo>
                  <a:close/>
                  <a:moveTo>
                    <a:pt x="1168" y="183"/>
                  </a:moveTo>
                  <a:cubicBezTo>
                    <a:pt x="1141" y="183"/>
                    <a:pt x="1123" y="176"/>
                    <a:pt x="1106" y="159"/>
                  </a:cubicBezTo>
                  <a:cubicBezTo>
                    <a:pt x="1106" y="158"/>
                    <a:pt x="1106" y="158"/>
                    <a:pt x="1106" y="158"/>
                  </a:cubicBezTo>
                  <a:cubicBezTo>
                    <a:pt x="1120" y="144"/>
                    <a:pt x="1120" y="144"/>
                    <a:pt x="1120" y="144"/>
                  </a:cubicBezTo>
                  <a:cubicBezTo>
                    <a:pt x="1121" y="145"/>
                    <a:pt x="1121" y="145"/>
                    <a:pt x="1121" y="145"/>
                  </a:cubicBezTo>
                  <a:cubicBezTo>
                    <a:pt x="1135" y="159"/>
                    <a:pt x="1148" y="164"/>
                    <a:pt x="1168" y="164"/>
                  </a:cubicBezTo>
                  <a:cubicBezTo>
                    <a:pt x="1194" y="164"/>
                    <a:pt x="1209" y="152"/>
                    <a:pt x="1209" y="132"/>
                  </a:cubicBezTo>
                  <a:cubicBezTo>
                    <a:pt x="1209" y="123"/>
                    <a:pt x="1207" y="116"/>
                    <a:pt x="1201" y="111"/>
                  </a:cubicBezTo>
                  <a:cubicBezTo>
                    <a:pt x="1196" y="106"/>
                    <a:pt x="1191" y="104"/>
                    <a:pt x="1179" y="102"/>
                  </a:cubicBezTo>
                  <a:cubicBezTo>
                    <a:pt x="1158" y="99"/>
                    <a:pt x="1158" y="99"/>
                    <a:pt x="1158" y="99"/>
                  </a:cubicBezTo>
                  <a:cubicBezTo>
                    <a:pt x="1143" y="97"/>
                    <a:pt x="1133" y="93"/>
                    <a:pt x="1125" y="86"/>
                  </a:cubicBezTo>
                  <a:cubicBezTo>
                    <a:pt x="1115" y="77"/>
                    <a:pt x="1111" y="66"/>
                    <a:pt x="1111" y="51"/>
                  </a:cubicBezTo>
                  <a:cubicBezTo>
                    <a:pt x="1111" y="20"/>
                    <a:pt x="1133" y="0"/>
                    <a:pt x="1169" y="0"/>
                  </a:cubicBezTo>
                  <a:cubicBezTo>
                    <a:pt x="1191" y="0"/>
                    <a:pt x="1207" y="6"/>
                    <a:pt x="1222" y="20"/>
                  </a:cubicBezTo>
                  <a:cubicBezTo>
                    <a:pt x="1223" y="21"/>
                    <a:pt x="1223" y="21"/>
                    <a:pt x="1223" y="21"/>
                  </a:cubicBezTo>
                  <a:cubicBezTo>
                    <a:pt x="1209" y="35"/>
                    <a:pt x="1209" y="35"/>
                    <a:pt x="1209" y="35"/>
                  </a:cubicBezTo>
                  <a:cubicBezTo>
                    <a:pt x="1208" y="34"/>
                    <a:pt x="1208" y="34"/>
                    <a:pt x="1208" y="34"/>
                  </a:cubicBezTo>
                  <a:cubicBezTo>
                    <a:pt x="1197" y="23"/>
                    <a:pt x="1185" y="19"/>
                    <a:pt x="1168" y="19"/>
                  </a:cubicBezTo>
                  <a:cubicBezTo>
                    <a:pt x="1146" y="19"/>
                    <a:pt x="1132" y="31"/>
                    <a:pt x="1132" y="51"/>
                  </a:cubicBezTo>
                  <a:cubicBezTo>
                    <a:pt x="1132" y="59"/>
                    <a:pt x="1134" y="66"/>
                    <a:pt x="1139" y="70"/>
                  </a:cubicBezTo>
                  <a:cubicBezTo>
                    <a:pt x="1144" y="75"/>
                    <a:pt x="1152" y="78"/>
                    <a:pt x="1162" y="79"/>
                  </a:cubicBezTo>
                  <a:cubicBezTo>
                    <a:pt x="1182" y="83"/>
                    <a:pt x="1182" y="83"/>
                    <a:pt x="1182" y="83"/>
                  </a:cubicBezTo>
                  <a:cubicBezTo>
                    <a:pt x="1199" y="85"/>
                    <a:pt x="1207" y="88"/>
                    <a:pt x="1215" y="96"/>
                  </a:cubicBezTo>
                  <a:cubicBezTo>
                    <a:pt x="1225" y="104"/>
                    <a:pt x="1231" y="117"/>
                    <a:pt x="1231" y="132"/>
                  </a:cubicBezTo>
                  <a:cubicBezTo>
                    <a:pt x="1231" y="163"/>
                    <a:pt x="1206" y="183"/>
                    <a:pt x="1168" y="183"/>
                  </a:cubicBezTo>
                  <a:close/>
                  <a:moveTo>
                    <a:pt x="499" y="182"/>
                  </a:moveTo>
                  <a:cubicBezTo>
                    <a:pt x="495" y="182"/>
                    <a:pt x="495" y="182"/>
                    <a:pt x="495" y="182"/>
                  </a:cubicBezTo>
                  <a:cubicBezTo>
                    <a:pt x="475" y="182"/>
                    <a:pt x="462" y="168"/>
                    <a:pt x="462" y="147"/>
                  </a:cubicBezTo>
                  <a:cubicBezTo>
                    <a:pt x="462" y="73"/>
                    <a:pt x="462" y="73"/>
                    <a:pt x="462" y="73"/>
                  </a:cubicBezTo>
                  <a:cubicBezTo>
                    <a:pt x="446" y="73"/>
                    <a:pt x="446" y="73"/>
                    <a:pt x="446" y="73"/>
                  </a:cubicBezTo>
                  <a:cubicBezTo>
                    <a:pt x="446" y="56"/>
                    <a:pt x="446" y="56"/>
                    <a:pt x="446" y="56"/>
                  </a:cubicBezTo>
                  <a:cubicBezTo>
                    <a:pt x="462" y="56"/>
                    <a:pt x="462" y="56"/>
                    <a:pt x="462" y="56"/>
                  </a:cubicBezTo>
                  <a:cubicBezTo>
                    <a:pt x="462" y="19"/>
                    <a:pt x="462" y="19"/>
                    <a:pt x="462" y="19"/>
                  </a:cubicBezTo>
                  <a:cubicBezTo>
                    <a:pt x="482" y="19"/>
                    <a:pt x="482" y="19"/>
                    <a:pt x="482" y="19"/>
                  </a:cubicBezTo>
                  <a:cubicBezTo>
                    <a:pt x="482" y="56"/>
                    <a:pt x="482" y="56"/>
                    <a:pt x="482" y="56"/>
                  </a:cubicBezTo>
                  <a:cubicBezTo>
                    <a:pt x="509" y="56"/>
                    <a:pt x="509" y="56"/>
                    <a:pt x="509" y="56"/>
                  </a:cubicBezTo>
                  <a:cubicBezTo>
                    <a:pt x="509" y="73"/>
                    <a:pt x="509" y="73"/>
                    <a:pt x="509" y="73"/>
                  </a:cubicBezTo>
                  <a:cubicBezTo>
                    <a:pt x="482" y="73"/>
                    <a:pt x="482" y="73"/>
                    <a:pt x="482" y="73"/>
                  </a:cubicBezTo>
                  <a:cubicBezTo>
                    <a:pt x="482" y="147"/>
                    <a:pt x="482" y="147"/>
                    <a:pt x="482" y="147"/>
                  </a:cubicBezTo>
                  <a:cubicBezTo>
                    <a:pt x="482" y="158"/>
                    <a:pt x="488" y="164"/>
                    <a:pt x="498" y="164"/>
                  </a:cubicBezTo>
                  <a:cubicBezTo>
                    <a:pt x="499" y="164"/>
                    <a:pt x="499" y="164"/>
                    <a:pt x="499" y="164"/>
                  </a:cubicBezTo>
                  <a:cubicBezTo>
                    <a:pt x="499" y="165"/>
                    <a:pt x="499" y="165"/>
                    <a:pt x="499" y="165"/>
                  </a:cubicBezTo>
                  <a:lnTo>
                    <a:pt x="499" y="182"/>
                  </a:lnTo>
                  <a:close/>
                  <a:moveTo>
                    <a:pt x="616" y="182"/>
                  </a:moveTo>
                  <a:cubicBezTo>
                    <a:pt x="612" y="182"/>
                    <a:pt x="612" y="182"/>
                    <a:pt x="612" y="182"/>
                  </a:cubicBezTo>
                  <a:cubicBezTo>
                    <a:pt x="591" y="182"/>
                    <a:pt x="579" y="169"/>
                    <a:pt x="579" y="148"/>
                  </a:cubicBezTo>
                  <a:cubicBezTo>
                    <a:pt x="579" y="2"/>
                    <a:pt x="579" y="2"/>
                    <a:pt x="579" y="2"/>
                  </a:cubicBezTo>
                  <a:cubicBezTo>
                    <a:pt x="600" y="2"/>
                    <a:pt x="600" y="2"/>
                    <a:pt x="600" y="2"/>
                  </a:cubicBezTo>
                  <a:cubicBezTo>
                    <a:pt x="600" y="147"/>
                    <a:pt x="600" y="147"/>
                    <a:pt x="600" y="147"/>
                  </a:cubicBezTo>
                  <a:cubicBezTo>
                    <a:pt x="600" y="159"/>
                    <a:pt x="604" y="164"/>
                    <a:pt x="615" y="164"/>
                  </a:cubicBezTo>
                  <a:cubicBezTo>
                    <a:pt x="616" y="164"/>
                    <a:pt x="616" y="164"/>
                    <a:pt x="616" y="164"/>
                  </a:cubicBezTo>
                  <a:cubicBezTo>
                    <a:pt x="616" y="165"/>
                    <a:pt x="616" y="165"/>
                    <a:pt x="616" y="165"/>
                  </a:cubicBezTo>
                  <a:lnTo>
                    <a:pt x="616" y="182"/>
                  </a:lnTo>
                  <a:close/>
                </a:path>
              </a:pathLst>
            </a:custGeom>
            <a:solidFill>
              <a:srgbClr val="777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gray">
            <a:xfrm>
              <a:off x="7474095" y="5549900"/>
              <a:ext cx="76200" cy="41275"/>
            </a:xfrm>
            <a:custGeom>
              <a:avLst/>
              <a:gdLst>
                <a:gd name="T0" fmla="*/ 12 w 48"/>
                <a:gd name="T1" fmla="*/ 4 h 26"/>
                <a:gd name="T2" fmla="*/ 12 w 48"/>
                <a:gd name="T3" fmla="*/ 26 h 26"/>
                <a:gd name="T4" fmla="*/ 7 w 48"/>
                <a:gd name="T5" fmla="*/ 26 h 26"/>
                <a:gd name="T6" fmla="*/ 7 w 48"/>
                <a:gd name="T7" fmla="*/ 4 h 26"/>
                <a:gd name="T8" fmla="*/ 0 w 48"/>
                <a:gd name="T9" fmla="*/ 4 h 26"/>
                <a:gd name="T10" fmla="*/ 0 w 48"/>
                <a:gd name="T11" fmla="*/ 0 h 26"/>
                <a:gd name="T12" fmla="*/ 18 w 48"/>
                <a:gd name="T13" fmla="*/ 0 h 26"/>
                <a:gd name="T14" fmla="*/ 18 w 48"/>
                <a:gd name="T15" fmla="*/ 4 h 26"/>
                <a:gd name="T16" fmla="*/ 12 w 48"/>
                <a:gd name="T17" fmla="*/ 4 h 26"/>
                <a:gd name="T18" fmla="*/ 43 w 48"/>
                <a:gd name="T19" fmla="*/ 26 h 26"/>
                <a:gd name="T20" fmla="*/ 43 w 48"/>
                <a:gd name="T21" fmla="*/ 9 h 26"/>
                <a:gd name="T22" fmla="*/ 37 w 48"/>
                <a:gd name="T23" fmla="*/ 20 h 26"/>
                <a:gd name="T24" fmla="*/ 33 w 48"/>
                <a:gd name="T25" fmla="*/ 20 h 26"/>
                <a:gd name="T26" fmla="*/ 27 w 48"/>
                <a:gd name="T27" fmla="*/ 9 h 26"/>
                <a:gd name="T28" fmla="*/ 27 w 48"/>
                <a:gd name="T29" fmla="*/ 26 h 26"/>
                <a:gd name="T30" fmla="*/ 23 w 48"/>
                <a:gd name="T31" fmla="*/ 26 h 26"/>
                <a:gd name="T32" fmla="*/ 23 w 48"/>
                <a:gd name="T33" fmla="*/ 0 h 26"/>
                <a:gd name="T34" fmla="*/ 27 w 48"/>
                <a:gd name="T35" fmla="*/ 0 h 26"/>
                <a:gd name="T36" fmla="*/ 35 w 48"/>
                <a:gd name="T37" fmla="*/ 15 h 26"/>
                <a:gd name="T38" fmla="*/ 43 w 48"/>
                <a:gd name="T39" fmla="*/ 0 h 26"/>
                <a:gd name="T40" fmla="*/ 48 w 48"/>
                <a:gd name="T41" fmla="*/ 0 h 26"/>
                <a:gd name="T42" fmla="*/ 48 w 48"/>
                <a:gd name="T43" fmla="*/ 26 h 26"/>
                <a:gd name="T44" fmla="*/ 43 w 48"/>
                <a:gd name="T4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6">
                  <a:moveTo>
                    <a:pt x="12" y="4"/>
                  </a:moveTo>
                  <a:lnTo>
                    <a:pt x="12" y="26"/>
                  </a:lnTo>
                  <a:lnTo>
                    <a:pt x="7" y="26"/>
                  </a:lnTo>
                  <a:lnTo>
                    <a:pt x="7" y="4"/>
                  </a:lnTo>
                  <a:lnTo>
                    <a:pt x="0" y="4"/>
                  </a:lnTo>
                  <a:lnTo>
                    <a:pt x="0" y="0"/>
                  </a:lnTo>
                  <a:lnTo>
                    <a:pt x="18" y="0"/>
                  </a:lnTo>
                  <a:lnTo>
                    <a:pt x="18" y="4"/>
                  </a:lnTo>
                  <a:lnTo>
                    <a:pt x="12" y="4"/>
                  </a:lnTo>
                  <a:close/>
                  <a:moveTo>
                    <a:pt x="43" y="26"/>
                  </a:moveTo>
                  <a:lnTo>
                    <a:pt x="43" y="9"/>
                  </a:lnTo>
                  <a:lnTo>
                    <a:pt x="37" y="20"/>
                  </a:lnTo>
                  <a:lnTo>
                    <a:pt x="33" y="20"/>
                  </a:lnTo>
                  <a:lnTo>
                    <a:pt x="27" y="9"/>
                  </a:lnTo>
                  <a:lnTo>
                    <a:pt x="27" y="26"/>
                  </a:lnTo>
                  <a:lnTo>
                    <a:pt x="23" y="26"/>
                  </a:lnTo>
                  <a:lnTo>
                    <a:pt x="23" y="0"/>
                  </a:lnTo>
                  <a:lnTo>
                    <a:pt x="27" y="0"/>
                  </a:lnTo>
                  <a:lnTo>
                    <a:pt x="35" y="15"/>
                  </a:lnTo>
                  <a:lnTo>
                    <a:pt x="43" y="0"/>
                  </a:lnTo>
                  <a:lnTo>
                    <a:pt x="48" y="0"/>
                  </a:lnTo>
                  <a:lnTo>
                    <a:pt x="48" y="26"/>
                  </a:lnTo>
                  <a:lnTo>
                    <a:pt x="43" y="26"/>
                  </a:lnTo>
                  <a:close/>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gray">
            <a:xfrm>
              <a:off x="4813445" y="5438775"/>
              <a:ext cx="549275" cy="493712"/>
            </a:xfrm>
            <a:custGeom>
              <a:avLst/>
              <a:gdLst>
                <a:gd name="T0" fmla="*/ 351 w 351"/>
                <a:gd name="T1" fmla="*/ 69 h 314"/>
                <a:gd name="T2" fmla="*/ 319 w 351"/>
                <a:gd name="T3" fmla="*/ 87 h 314"/>
                <a:gd name="T4" fmla="*/ 264 w 351"/>
                <a:gd name="T5" fmla="*/ 32 h 314"/>
                <a:gd name="T6" fmla="*/ 283 w 351"/>
                <a:gd name="T7" fmla="*/ 0 h 314"/>
                <a:gd name="T8" fmla="*/ 351 w 351"/>
                <a:gd name="T9" fmla="*/ 69 h 314"/>
                <a:gd name="T10" fmla="*/ 37 w 351"/>
                <a:gd name="T11" fmla="*/ 163 h 314"/>
                <a:gd name="T12" fmla="*/ 0 w 351"/>
                <a:gd name="T13" fmla="*/ 163 h 314"/>
                <a:gd name="T14" fmla="*/ 25 w 351"/>
                <a:gd name="T15" fmla="*/ 257 h 314"/>
                <a:gd name="T16" fmla="*/ 57 w 351"/>
                <a:gd name="T17" fmla="*/ 239 h 314"/>
                <a:gd name="T18" fmla="*/ 37 w 351"/>
                <a:gd name="T19" fmla="*/ 163 h 314"/>
                <a:gd name="T20" fmla="*/ 130 w 351"/>
                <a:gd name="T21" fmla="*/ 63 h 314"/>
                <a:gd name="T22" fmla="*/ 112 w 351"/>
                <a:gd name="T23" fmla="*/ 31 h 314"/>
                <a:gd name="T24" fmla="*/ 37 w 351"/>
                <a:gd name="T25" fmla="*/ 163 h 314"/>
                <a:gd name="T26" fmla="*/ 72 w 351"/>
                <a:gd name="T27" fmla="*/ 163 h 314"/>
                <a:gd name="T28" fmla="*/ 130 w 351"/>
                <a:gd name="T29" fmla="*/ 63 h 314"/>
                <a:gd name="T30" fmla="*/ 88 w 351"/>
                <a:gd name="T31" fmla="*/ 221 h 314"/>
                <a:gd name="T32" fmla="*/ 57 w 351"/>
                <a:gd name="T33" fmla="*/ 239 h 314"/>
                <a:gd name="T34" fmla="*/ 188 w 351"/>
                <a:gd name="T35" fmla="*/ 314 h 314"/>
                <a:gd name="T36" fmla="*/ 188 w 351"/>
                <a:gd name="T37" fmla="*/ 278 h 314"/>
                <a:gd name="T38" fmla="*/ 88 w 351"/>
                <a:gd name="T39" fmla="*/ 22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 h="314">
                  <a:moveTo>
                    <a:pt x="351" y="69"/>
                  </a:moveTo>
                  <a:cubicBezTo>
                    <a:pt x="319" y="87"/>
                    <a:pt x="319" y="87"/>
                    <a:pt x="319" y="87"/>
                  </a:cubicBezTo>
                  <a:cubicBezTo>
                    <a:pt x="306" y="64"/>
                    <a:pt x="287" y="45"/>
                    <a:pt x="264" y="32"/>
                  </a:cubicBezTo>
                  <a:cubicBezTo>
                    <a:pt x="283" y="0"/>
                    <a:pt x="283" y="0"/>
                    <a:pt x="283" y="0"/>
                  </a:cubicBezTo>
                  <a:cubicBezTo>
                    <a:pt x="311" y="16"/>
                    <a:pt x="335" y="40"/>
                    <a:pt x="351" y="69"/>
                  </a:cubicBezTo>
                  <a:close/>
                  <a:moveTo>
                    <a:pt x="37" y="163"/>
                  </a:moveTo>
                  <a:cubicBezTo>
                    <a:pt x="0" y="163"/>
                    <a:pt x="0" y="163"/>
                    <a:pt x="0" y="163"/>
                  </a:cubicBezTo>
                  <a:cubicBezTo>
                    <a:pt x="0" y="197"/>
                    <a:pt x="9" y="230"/>
                    <a:pt x="25" y="257"/>
                  </a:cubicBezTo>
                  <a:cubicBezTo>
                    <a:pt x="57" y="239"/>
                    <a:pt x="57" y="239"/>
                    <a:pt x="57" y="239"/>
                  </a:cubicBezTo>
                  <a:cubicBezTo>
                    <a:pt x="44" y="216"/>
                    <a:pt x="37" y="190"/>
                    <a:pt x="37" y="163"/>
                  </a:cubicBezTo>
                  <a:close/>
                  <a:moveTo>
                    <a:pt x="130" y="63"/>
                  </a:moveTo>
                  <a:cubicBezTo>
                    <a:pt x="112" y="31"/>
                    <a:pt x="112" y="31"/>
                    <a:pt x="112" y="31"/>
                  </a:cubicBezTo>
                  <a:cubicBezTo>
                    <a:pt x="67" y="58"/>
                    <a:pt x="37" y="107"/>
                    <a:pt x="37" y="163"/>
                  </a:cubicBezTo>
                  <a:cubicBezTo>
                    <a:pt x="72" y="163"/>
                    <a:pt x="72" y="163"/>
                    <a:pt x="72" y="163"/>
                  </a:cubicBezTo>
                  <a:cubicBezTo>
                    <a:pt x="72" y="120"/>
                    <a:pt x="96" y="83"/>
                    <a:pt x="130" y="63"/>
                  </a:cubicBezTo>
                  <a:close/>
                  <a:moveTo>
                    <a:pt x="88" y="221"/>
                  </a:moveTo>
                  <a:cubicBezTo>
                    <a:pt x="57" y="239"/>
                    <a:pt x="57" y="239"/>
                    <a:pt x="57" y="239"/>
                  </a:cubicBezTo>
                  <a:cubicBezTo>
                    <a:pt x="83" y="284"/>
                    <a:pt x="132" y="314"/>
                    <a:pt x="188" y="314"/>
                  </a:cubicBezTo>
                  <a:cubicBezTo>
                    <a:pt x="188" y="278"/>
                    <a:pt x="188" y="278"/>
                    <a:pt x="188" y="278"/>
                  </a:cubicBezTo>
                  <a:cubicBezTo>
                    <a:pt x="145" y="278"/>
                    <a:pt x="108" y="255"/>
                    <a:pt x="88" y="221"/>
                  </a:cubicBezTo>
                  <a:close/>
                </a:path>
              </a:pathLst>
            </a:custGeom>
            <a:solidFill>
              <a:srgbClr val="ACD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noEditPoints="1"/>
            </p:cNvSpPr>
            <p:nvPr userDrawn="1"/>
          </p:nvSpPr>
          <p:spPr bwMode="gray">
            <a:xfrm>
              <a:off x="4813445" y="5397500"/>
              <a:ext cx="442913" cy="593725"/>
            </a:xfrm>
            <a:custGeom>
              <a:avLst/>
              <a:gdLst>
                <a:gd name="T0" fmla="*/ 25 w 283"/>
                <a:gd name="T1" fmla="*/ 283 h 377"/>
                <a:gd name="T2" fmla="*/ 57 w 283"/>
                <a:gd name="T3" fmla="*/ 265 h 377"/>
                <a:gd name="T4" fmla="*/ 188 w 283"/>
                <a:gd name="T5" fmla="*/ 340 h 377"/>
                <a:gd name="T6" fmla="*/ 264 w 283"/>
                <a:gd name="T7" fmla="*/ 320 h 377"/>
                <a:gd name="T8" fmla="*/ 282 w 283"/>
                <a:gd name="T9" fmla="*/ 352 h 377"/>
                <a:gd name="T10" fmla="*/ 188 w 283"/>
                <a:gd name="T11" fmla="*/ 377 h 377"/>
                <a:gd name="T12" fmla="*/ 25 w 283"/>
                <a:gd name="T13" fmla="*/ 283 h 377"/>
                <a:gd name="T14" fmla="*/ 188 w 283"/>
                <a:gd name="T15" fmla="*/ 37 h 377"/>
                <a:gd name="T16" fmla="*/ 264 w 283"/>
                <a:gd name="T17" fmla="*/ 58 h 377"/>
                <a:gd name="T18" fmla="*/ 283 w 283"/>
                <a:gd name="T19" fmla="*/ 26 h 377"/>
                <a:gd name="T20" fmla="*/ 188 w 283"/>
                <a:gd name="T21" fmla="*/ 0 h 377"/>
                <a:gd name="T22" fmla="*/ 0 w 283"/>
                <a:gd name="T23" fmla="*/ 189 h 377"/>
                <a:gd name="T24" fmla="*/ 37 w 283"/>
                <a:gd name="T25" fmla="*/ 189 h 377"/>
                <a:gd name="T26" fmla="*/ 188 w 283"/>
                <a:gd name="T27" fmla="*/ 3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77">
                  <a:moveTo>
                    <a:pt x="25" y="283"/>
                  </a:moveTo>
                  <a:cubicBezTo>
                    <a:pt x="57" y="265"/>
                    <a:pt x="57" y="265"/>
                    <a:pt x="57" y="265"/>
                  </a:cubicBezTo>
                  <a:cubicBezTo>
                    <a:pt x="83" y="310"/>
                    <a:pt x="132" y="340"/>
                    <a:pt x="188" y="340"/>
                  </a:cubicBezTo>
                  <a:cubicBezTo>
                    <a:pt x="216" y="340"/>
                    <a:pt x="241" y="332"/>
                    <a:pt x="264" y="320"/>
                  </a:cubicBezTo>
                  <a:cubicBezTo>
                    <a:pt x="282" y="352"/>
                    <a:pt x="282" y="352"/>
                    <a:pt x="282" y="352"/>
                  </a:cubicBezTo>
                  <a:cubicBezTo>
                    <a:pt x="255" y="368"/>
                    <a:pt x="222" y="377"/>
                    <a:pt x="188" y="377"/>
                  </a:cubicBezTo>
                  <a:cubicBezTo>
                    <a:pt x="118" y="377"/>
                    <a:pt x="58" y="339"/>
                    <a:pt x="25" y="283"/>
                  </a:cubicBezTo>
                  <a:close/>
                  <a:moveTo>
                    <a:pt x="188" y="37"/>
                  </a:moveTo>
                  <a:cubicBezTo>
                    <a:pt x="216" y="37"/>
                    <a:pt x="242" y="45"/>
                    <a:pt x="264" y="58"/>
                  </a:cubicBezTo>
                  <a:cubicBezTo>
                    <a:pt x="283" y="26"/>
                    <a:pt x="283" y="26"/>
                    <a:pt x="283" y="26"/>
                  </a:cubicBezTo>
                  <a:cubicBezTo>
                    <a:pt x="255" y="10"/>
                    <a:pt x="222" y="0"/>
                    <a:pt x="188" y="0"/>
                  </a:cubicBezTo>
                  <a:cubicBezTo>
                    <a:pt x="84" y="0"/>
                    <a:pt x="0" y="85"/>
                    <a:pt x="0" y="189"/>
                  </a:cubicBezTo>
                  <a:cubicBezTo>
                    <a:pt x="37" y="189"/>
                    <a:pt x="37" y="189"/>
                    <a:pt x="37" y="189"/>
                  </a:cubicBezTo>
                  <a:cubicBezTo>
                    <a:pt x="37" y="105"/>
                    <a:pt x="104" y="37"/>
                    <a:pt x="188" y="37"/>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noEditPoints="1"/>
            </p:cNvSpPr>
            <p:nvPr userDrawn="1"/>
          </p:nvSpPr>
          <p:spPr bwMode="gray">
            <a:xfrm>
              <a:off x="4926157" y="5511800"/>
              <a:ext cx="476250" cy="365125"/>
            </a:xfrm>
            <a:custGeom>
              <a:avLst/>
              <a:gdLst>
                <a:gd name="T0" fmla="*/ 247 w 304"/>
                <a:gd name="T1" fmla="*/ 40 h 231"/>
                <a:gd name="T2" fmla="*/ 279 w 304"/>
                <a:gd name="T3" fmla="*/ 22 h 231"/>
                <a:gd name="T4" fmla="*/ 304 w 304"/>
                <a:gd name="T5" fmla="*/ 116 h 231"/>
                <a:gd name="T6" fmla="*/ 279 w 304"/>
                <a:gd name="T7" fmla="*/ 210 h 231"/>
                <a:gd name="T8" fmla="*/ 247 w 304"/>
                <a:gd name="T9" fmla="*/ 191 h 231"/>
                <a:gd name="T10" fmla="*/ 267 w 304"/>
                <a:gd name="T11" fmla="*/ 116 h 231"/>
                <a:gd name="T12" fmla="*/ 247 w 304"/>
                <a:gd name="T13" fmla="*/ 40 h 231"/>
                <a:gd name="T14" fmla="*/ 223 w 304"/>
                <a:gd name="T15" fmla="*/ 222 h 231"/>
                <a:gd name="T16" fmla="*/ 198 w 304"/>
                <a:gd name="T17" fmla="*/ 197 h 231"/>
                <a:gd name="T18" fmla="*/ 116 w 304"/>
                <a:gd name="T19" fmla="*/ 231 h 231"/>
                <a:gd name="T20" fmla="*/ 0 w 304"/>
                <a:gd name="T21" fmla="*/ 116 h 231"/>
                <a:gd name="T22" fmla="*/ 116 w 304"/>
                <a:gd name="T23" fmla="*/ 0 h 231"/>
                <a:gd name="T24" fmla="*/ 231 w 304"/>
                <a:gd name="T25" fmla="*/ 116 h 231"/>
                <a:gd name="T26" fmla="*/ 216 w 304"/>
                <a:gd name="T27" fmla="*/ 173 h 231"/>
                <a:gd name="T28" fmla="*/ 247 w 304"/>
                <a:gd name="T29" fmla="*/ 191 h 231"/>
                <a:gd name="T30" fmla="*/ 223 w 304"/>
                <a:gd name="T31" fmla="*/ 222 h 231"/>
                <a:gd name="T32" fmla="*/ 195 w 304"/>
                <a:gd name="T33" fmla="*/ 116 h 231"/>
                <a:gd name="T34" fmla="*/ 116 w 304"/>
                <a:gd name="T35" fmla="*/ 37 h 231"/>
                <a:gd name="T36" fmla="*/ 37 w 304"/>
                <a:gd name="T37" fmla="*/ 116 h 231"/>
                <a:gd name="T38" fmla="*/ 116 w 304"/>
                <a:gd name="T39" fmla="*/ 194 h 231"/>
                <a:gd name="T40" fmla="*/ 195 w 304"/>
                <a:gd name="T4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231">
                  <a:moveTo>
                    <a:pt x="247" y="40"/>
                  </a:moveTo>
                  <a:cubicBezTo>
                    <a:pt x="279" y="22"/>
                    <a:pt x="279" y="22"/>
                    <a:pt x="279" y="22"/>
                  </a:cubicBezTo>
                  <a:cubicBezTo>
                    <a:pt x="295" y="49"/>
                    <a:pt x="304" y="81"/>
                    <a:pt x="304" y="116"/>
                  </a:cubicBezTo>
                  <a:cubicBezTo>
                    <a:pt x="304" y="150"/>
                    <a:pt x="295" y="182"/>
                    <a:pt x="279" y="210"/>
                  </a:cubicBezTo>
                  <a:cubicBezTo>
                    <a:pt x="247" y="191"/>
                    <a:pt x="247" y="191"/>
                    <a:pt x="247" y="191"/>
                  </a:cubicBezTo>
                  <a:cubicBezTo>
                    <a:pt x="260" y="169"/>
                    <a:pt x="267" y="143"/>
                    <a:pt x="267" y="116"/>
                  </a:cubicBezTo>
                  <a:cubicBezTo>
                    <a:pt x="267" y="88"/>
                    <a:pt x="260" y="62"/>
                    <a:pt x="247" y="40"/>
                  </a:cubicBezTo>
                  <a:close/>
                  <a:moveTo>
                    <a:pt x="223" y="222"/>
                  </a:moveTo>
                  <a:cubicBezTo>
                    <a:pt x="198" y="197"/>
                    <a:pt x="198" y="197"/>
                    <a:pt x="198" y="197"/>
                  </a:cubicBezTo>
                  <a:cubicBezTo>
                    <a:pt x="177" y="218"/>
                    <a:pt x="148" y="231"/>
                    <a:pt x="116" y="231"/>
                  </a:cubicBezTo>
                  <a:cubicBezTo>
                    <a:pt x="52" y="231"/>
                    <a:pt x="0" y="179"/>
                    <a:pt x="0" y="116"/>
                  </a:cubicBezTo>
                  <a:cubicBezTo>
                    <a:pt x="0" y="52"/>
                    <a:pt x="52" y="0"/>
                    <a:pt x="116" y="0"/>
                  </a:cubicBezTo>
                  <a:cubicBezTo>
                    <a:pt x="180" y="0"/>
                    <a:pt x="231" y="52"/>
                    <a:pt x="231" y="116"/>
                  </a:cubicBezTo>
                  <a:cubicBezTo>
                    <a:pt x="231" y="137"/>
                    <a:pt x="226" y="156"/>
                    <a:pt x="216" y="173"/>
                  </a:cubicBezTo>
                  <a:cubicBezTo>
                    <a:pt x="247" y="191"/>
                    <a:pt x="247" y="191"/>
                    <a:pt x="247" y="191"/>
                  </a:cubicBezTo>
                  <a:cubicBezTo>
                    <a:pt x="240" y="203"/>
                    <a:pt x="232" y="213"/>
                    <a:pt x="223" y="222"/>
                  </a:cubicBezTo>
                  <a:close/>
                  <a:moveTo>
                    <a:pt x="195" y="116"/>
                  </a:moveTo>
                  <a:cubicBezTo>
                    <a:pt x="195" y="72"/>
                    <a:pt x="159" y="37"/>
                    <a:pt x="116" y="37"/>
                  </a:cubicBezTo>
                  <a:cubicBezTo>
                    <a:pt x="72" y="37"/>
                    <a:pt x="37" y="72"/>
                    <a:pt x="37" y="116"/>
                  </a:cubicBezTo>
                  <a:cubicBezTo>
                    <a:pt x="37" y="159"/>
                    <a:pt x="72" y="194"/>
                    <a:pt x="116" y="194"/>
                  </a:cubicBezTo>
                  <a:cubicBezTo>
                    <a:pt x="159" y="194"/>
                    <a:pt x="195" y="159"/>
                    <a:pt x="195" y="116"/>
                  </a:cubicBezTo>
                  <a:close/>
                </a:path>
              </a:pathLst>
            </a:custGeom>
            <a:solidFill>
              <a:srgbClr val="743C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58264868"/>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idx="2"/>
          </p:nvPr>
        </p:nvSpPr>
        <p:spPr>
          <a:xfrm>
            <a:off x="3746146" y="6576746"/>
            <a:ext cx="2711804" cy="2033854"/>
          </a:xfrm>
          <a:prstGeom prst="rect">
            <a:avLst/>
          </a:prstGeom>
          <a:noFill/>
          <a:ln w="12700">
            <a:solidFill>
              <a:prstClr val="black"/>
            </a:solidFill>
          </a:ln>
        </p:spPr>
        <p:txBody>
          <a:bodyPr vert="horz" lIns="91440" tIns="45720" rIns="91440" bIns="45720" rtlCol="0" anchor="ctr"/>
          <a:lstStyle/>
          <a:p>
            <a:endParaRPr lang="en-US" dirty="0"/>
          </a:p>
        </p:txBody>
      </p:sp>
      <p:sp>
        <p:nvSpPr>
          <p:cNvPr id="11" name="Notes Placeholder 10"/>
          <p:cNvSpPr>
            <a:spLocks noGrp="1"/>
          </p:cNvSpPr>
          <p:nvPr>
            <p:ph type="body" sz="quarter" idx="3"/>
          </p:nvPr>
        </p:nvSpPr>
        <p:spPr>
          <a:xfrm>
            <a:off x="387350" y="1104900"/>
            <a:ext cx="6051550" cy="5372100"/>
          </a:xfrm>
          <a:prstGeom prst="rect">
            <a:avLst/>
          </a:prstGeom>
        </p:spPr>
        <p:txBody>
          <a:bodyPr vert="horz" lIns="27432"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12" name="Slide Number Placeholder 11"/>
          <p:cNvSpPr>
            <a:spLocks noGrp="1"/>
          </p:cNvSpPr>
          <p:nvPr>
            <p:ph type="sldNum" sz="quarter" idx="5"/>
          </p:nvPr>
        </p:nvSpPr>
        <p:spPr>
          <a:xfrm>
            <a:off x="3836997" y="8685213"/>
            <a:ext cx="2668587" cy="306387"/>
          </a:xfrm>
          <a:prstGeom prst="rect">
            <a:avLst/>
          </a:prstGeom>
        </p:spPr>
        <p:txBody>
          <a:bodyPr vert="horz" lIns="91440" tIns="45720" rIns="18288" bIns="45720" rtlCol="0" anchor="ctr"/>
          <a:lstStyle>
            <a:lvl1pPr algn="r">
              <a:defRPr sz="1000">
                <a:solidFill>
                  <a:schemeClr val="tx2"/>
                </a:solidFill>
              </a:defRPr>
            </a:lvl1pPr>
          </a:lstStyle>
          <a:p>
            <a:fld id="{DADD4AB0-DA56-AC40-9592-4E955E6D4581}" type="slidenum">
              <a:rPr lang="en-US" smtClean="0"/>
              <a:pPr/>
              <a:t>‹#›</a:t>
            </a:fld>
            <a:endParaRPr lang="en-US" dirty="0"/>
          </a:p>
        </p:txBody>
      </p:sp>
      <p:sp>
        <p:nvSpPr>
          <p:cNvPr id="13" name="Header Placeholder 12"/>
          <p:cNvSpPr>
            <a:spLocks noGrp="1"/>
          </p:cNvSpPr>
          <p:nvPr>
            <p:ph type="hdr" sz="quarter"/>
          </p:nvPr>
        </p:nvSpPr>
        <p:spPr>
          <a:xfrm>
            <a:off x="390525" y="323850"/>
            <a:ext cx="3695700" cy="457200"/>
          </a:xfrm>
          <a:prstGeom prst="rect">
            <a:avLst/>
          </a:prstGeom>
        </p:spPr>
        <p:txBody>
          <a:bodyPr vert="horz" lIns="91440" tIns="45720" rIns="91440" bIns="45720" rtlCol="0" anchor="t" anchorCtr="0"/>
          <a:lstStyle>
            <a:lvl1pPr algn="l">
              <a:defRPr sz="1200" b="0">
                <a:solidFill>
                  <a:schemeClr val="tx2"/>
                </a:solidFill>
                <a:latin typeface="Arial" pitchFamily="34" charset="0"/>
                <a:cs typeface="Arial" pitchFamily="34" charset="0"/>
              </a:defRPr>
            </a:lvl1pPr>
          </a:lstStyle>
          <a:p>
            <a:endParaRPr lang="en-US" dirty="0"/>
          </a:p>
        </p:txBody>
      </p:sp>
      <p:sp>
        <p:nvSpPr>
          <p:cNvPr id="14" name="Date Placeholder 13"/>
          <p:cNvSpPr>
            <a:spLocks noGrp="1"/>
          </p:cNvSpPr>
          <p:nvPr>
            <p:ph type="dt" idx="1"/>
          </p:nvPr>
        </p:nvSpPr>
        <p:spPr>
          <a:xfrm>
            <a:off x="390525" y="781050"/>
            <a:ext cx="3695700" cy="304800"/>
          </a:xfrm>
          <a:prstGeom prst="rect">
            <a:avLst/>
          </a:prstGeom>
        </p:spPr>
        <p:txBody>
          <a:bodyPr vert="horz" lIns="91440" tIns="45720" rIns="91440" bIns="45720" rtlCol="0" anchor="ctr"/>
          <a:lstStyle>
            <a:lvl1pPr algn="l">
              <a:defRPr sz="1000">
                <a:latin typeface="+mj-lt"/>
                <a:cs typeface="Georgia"/>
              </a:defRPr>
            </a:lvl1pPr>
          </a:lstStyle>
          <a:p>
            <a:fld id="{553268AC-DE86-4BE3-8791-5E0D632B30DE}" type="datetime1">
              <a:rPr lang="en-US" smtClean="0"/>
              <a:t>7/21/2017</a:t>
            </a:fld>
            <a:endParaRPr lang="en-US" dirty="0"/>
          </a:p>
        </p:txBody>
      </p:sp>
      <p:grpSp>
        <p:nvGrpSpPr>
          <p:cNvPr id="8" name="Group 7"/>
          <p:cNvGrpSpPr/>
          <p:nvPr/>
        </p:nvGrpSpPr>
        <p:grpSpPr bwMode="gray">
          <a:xfrm>
            <a:off x="5073225" y="406400"/>
            <a:ext cx="1416522" cy="307297"/>
            <a:chOff x="4813445" y="5397500"/>
            <a:chExt cx="2736850" cy="593725"/>
          </a:xfrm>
        </p:grpSpPr>
        <p:sp>
          <p:nvSpPr>
            <p:cNvPr id="9" name="Freeform 8"/>
            <p:cNvSpPr>
              <a:spLocks noEditPoints="1"/>
            </p:cNvSpPr>
            <p:nvPr userDrawn="1"/>
          </p:nvSpPr>
          <p:spPr bwMode="gray">
            <a:xfrm>
              <a:off x="5526232" y="5549900"/>
              <a:ext cx="1927225" cy="301625"/>
            </a:xfrm>
            <a:custGeom>
              <a:avLst/>
              <a:gdLst>
                <a:gd name="T0" fmla="*/ 64 w 1231"/>
                <a:gd name="T1" fmla="*/ 183 h 191"/>
                <a:gd name="T2" fmla="*/ 18 w 1231"/>
                <a:gd name="T3" fmla="*/ 18 h 191"/>
                <a:gd name="T4" fmla="*/ 127 w 1231"/>
                <a:gd name="T5" fmla="*/ 92 h 191"/>
                <a:gd name="T6" fmla="*/ 121 w 1231"/>
                <a:gd name="T7" fmla="*/ 191 h 191"/>
                <a:gd name="T8" fmla="*/ 22 w 1231"/>
                <a:gd name="T9" fmla="*/ 92 h 191"/>
                <a:gd name="T10" fmla="*/ 87 w 1231"/>
                <a:gd name="T11" fmla="*/ 156 h 191"/>
                <a:gd name="T12" fmla="*/ 99 w 1231"/>
                <a:gd name="T13" fmla="*/ 142 h 191"/>
                <a:gd name="T14" fmla="*/ 64 w 1231"/>
                <a:gd name="T15" fmla="*/ 20 h 191"/>
                <a:gd name="T16" fmla="*/ 152 w 1231"/>
                <a:gd name="T17" fmla="*/ 136 h 191"/>
                <a:gd name="T18" fmla="*/ 172 w 1231"/>
                <a:gd name="T19" fmla="*/ 133 h 191"/>
                <a:gd name="T20" fmla="*/ 230 w 1231"/>
                <a:gd name="T21" fmla="*/ 56 h 191"/>
                <a:gd name="T22" fmla="*/ 231 w 1231"/>
                <a:gd name="T23" fmla="*/ 182 h 191"/>
                <a:gd name="T24" fmla="*/ 301 w 1231"/>
                <a:gd name="T25" fmla="*/ 182 h 191"/>
                <a:gd name="T26" fmla="*/ 281 w 1231"/>
                <a:gd name="T27" fmla="*/ 56 h 191"/>
                <a:gd name="T28" fmla="*/ 301 w 1231"/>
                <a:gd name="T29" fmla="*/ 182 h 191"/>
                <a:gd name="T30" fmla="*/ 280 w 1231"/>
                <a:gd name="T31" fmla="*/ 1 h 191"/>
                <a:gd name="T32" fmla="*/ 430 w 1231"/>
                <a:gd name="T33" fmla="*/ 182 h 191"/>
                <a:gd name="T34" fmla="*/ 381 w 1231"/>
                <a:gd name="T35" fmla="*/ 73 h 191"/>
                <a:gd name="T36" fmla="*/ 331 w 1231"/>
                <a:gd name="T37" fmla="*/ 182 h 191"/>
                <a:gd name="T38" fmla="*/ 352 w 1231"/>
                <a:gd name="T39" fmla="*/ 68 h 191"/>
                <a:gd name="T40" fmla="*/ 430 w 1231"/>
                <a:gd name="T41" fmla="*/ 102 h 191"/>
                <a:gd name="T42" fmla="*/ 529 w 1231"/>
                <a:gd name="T43" fmla="*/ 182 h 191"/>
                <a:gd name="T44" fmla="*/ 550 w 1231"/>
                <a:gd name="T45" fmla="*/ 56 h 191"/>
                <a:gd name="T46" fmla="*/ 551 w 1231"/>
                <a:gd name="T47" fmla="*/ 24 h 191"/>
                <a:gd name="T48" fmla="*/ 551 w 1231"/>
                <a:gd name="T49" fmla="*/ 1 h 191"/>
                <a:gd name="T50" fmla="*/ 631 w 1231"/>
                <a:gd name="T51" fmla="*/ 119 h 191"/>
                <a:gd name="T52" fmla="*/ 735 w 1231"/>
                <a:gd name="T53" fmla="*/ 125 h 191"/>
                <a:gd name="T54" fmla="*/ 718 w 1231"/>
                <a:gd name="T55" fmla="*/ 151 h 191"/>
                <a:gd name="T56" fmla="*/ 732 w 1231"/>
                <a:gd name="T57" fmla="*/ 164 h 191"/>
                <a:gd name="T58" fmla="*/ 714 w 1231"/>
                <a:gd name="T59" fmla="*/ 109 h 191"/>
                <a:gd name="T60" fmla="*/ 655 w 1231"/>
                <a:gd name="T61" fmla="*/ 90 h 191"/>
                <a:gd name="T62" fmla="*/ 746 w 1231"/>
                <a:gd name="T63" fmla="*/ 165 h 191"/>
                <a:gd name="T64" fmla="*/ 760 w 1231"/>
                <a:gd name="T65" fmla="*/ 151 h 191"/>
                <a:gd name="T66" fmla="*/ 809 w 1231"/>
                <a:gd name="T67" fmla="*/ 128 h 191"/>
                <a:gd name="T68" fmla="*/ 798 w 1231"/>
                <a:gd name="T69" fmla="*/ 55 h 191"/>
                <a:gd name="T70" fmla="*/ 830 w 1231"/>
                <a:gd name="T71" fmla="*/ 83 h 191"/>
                <a:gd name="T72" fmla="*/ 771 w 1231"/>
                <a:gd name="T73" fmla="*/ 92 h 191"/>
                <a:gd name="T74" fmla="*/ 849 w 1231"/>
                <a:gd name="T75" fmla="*/ 144 h 191"/>
                <a:gd name="T76" fmla="*/ 872 w 1231"/>
                <a:gd name="T77" fmla="*/ 182 h 191"/>
                <a:gd name="T78" fmla="*/ 894 w 1231"/>
                <a:gd name="T79" fmla="*/ 2 h 191"/>
                <a:gd name="T80" fmla="*/ 1085 w 1231"/>
                <a:gd name="T81" fmla="*/ 182 h 191"/>
                <a:gd name="T82" fmla="*/ 1017 w 1231"/>
                <a:gd name="T83" fmla="*/ 154 h 191"/>
                <a:gd name="T84" fmla="*/ 952 w 1231"/>
                <a:gd name="T85" fmla="*/ 182 h 191"/>
                <a:gd name="T86" fmla="*/ 951 w 1231"/>
                <a:gd name="T87" fmla="*/ 2 h 191"/>
                <a:gd name="T88" fmla="*/ 1064 w 1231"/>
                <a:gd name="T89" fmla="*/ 2 h 191"/>
                <a:gd name="T90" fmla="*/ 1168 w 1231"/>
                <a:gd name="T91" fmla="*/ 183 h 191"/>
                <a:gd name="T92" fmla="*/ 1120 w 1231"/>
                <a:gd name="T93" fmla="*/ 144 h 191"/>
                <a:gd name="T94" fmla="*/ 1209 w 1231"/>
                <a:gd name="T95" fmla="*/ 132 h 191"/>
                <a:gd name="T96" fmla="*/ 1158 w 1231"/>
                <a:gd name="T97" fmla="*/ 99 h 191"/>
                <a:gd name="T98" fmla="*/ 1169 w 1231"/>
                <a:gd name="T99" fmla="*/ 0 h 191"/>
                <a:gd name="T100" fmla="*/ 1209 w 1231"/>
                <a:gd name="T101" fmla="*/ 35 h 191"/>
                <a:gd name="T102" fmla="*/ 1132 w 1231"/>
                <a:gd name="T103" fmla="*/ 51 h 191"/>
                <a:gd name="T104" fmla="*/ 1182 w 1231"/>
                <a:gd name="T105" fmla="*/ 83 h 191"/>
                <a:gd name="T106" fmla="*/ 1168 w 1231"/>
                <a:gd name="T107" fmla="*/ 183 h 191"/>
                <a:gd name="T108" fmla="*/ 462 w 1231"/>
                <a:gd name="T109" fmla="*/ 147 h 191"/>
                <a:gd name="T110" fmla="*/ 446 w 1231"/>
                <a:gd name="T111" fmla="*/ 56 h 191"/>
                <a:gd name="T112" fmla="*/ 482 w 1231"/>
                <a:gd name="T113" fmla="*/ 19 h 191"/>
                <a:gd name="T114" fmla="*/ 509 w 1231"/>
                <a:gd name="T115" fmla="*/ 73 h 191"/>
                <a:gd name="T116" fmla="*/ 498 w 1231"/>
                <a:gd name="T117" fmla="*/ 164 h 191"/>
                <a:gd name="T118" fmla="*/ 499 w 1231"/>
                <a:gd name="T119" fmla="*/ 182 h 191"/>
                <a:gd name="T120" fmla="*/ 579 w 1231"/>
                <a:gd name="T121" fmla="*/ 148 h 191"/>
                <a:gd name="T122" fmla="*/ 600 w 1231"/>
                <a:gd name="T123" fmla="*/ 147 h 191"/>
                <a:gd name="T124" fmla="*/ 616 w 1231"/>
                <a:gd name="T125"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91">
                  <a:moveTo>
                    <a:pt x="121" y="191"/>
                  </a:moveTo>
                  <a:cubicBezTo>
                    <a:pt x="102" y="171"/>
                    <a:pt x="102" y="171"/>
                    <a:pt x="102" y="171"/>
                  </a:cubicBezTo>
                  <a:cubicBezTo>
                    <a:pt x="91" y="179"/>
                    <a:pt x="78" y="183"/>
                    <a:pt x="64" y="183"/>
                  </a:cubicBezTo>
                  <a:cubicBezTo>
                    <a:pt x="46" y="183"/>
                    <a:pt x="30" y="177"/>
                    <a:pt x="18" y="165"/>
                  </a:cubicBezTo>
                  <a:cubicBezTo>
                    <a:pt x="1" y="148"/>
                    <a:pt x="0" y="131"/>
                    <a:pt x="0" y="92"/>
                  </a:cubicBezTo>
                  <a:cubicBezTo>
                    <a:pt x="0" y="52"/>
                    <a:pt x="1" y="35"/>
                    <a:pt x="18" y="18"/>
                  </a:cubicBezTo>
                  <a:cubicBezTo>
                    <a:pt x="30" y="6"/>
                    <a:pt x="46" y="0"/>
                    <a:pt x="64" y="0"/>
                  </a:cubicBezTo>
                  <a:cubicBezTo>
                    <a:pt x="82" y="0"/>
                    <a:pt x="97" y="6"/>
                    <a:pt x="109" y="18"/>
                  </a:cubicBezTo>
                  <a:cubicBezTo>
                    <a:pt x="125" y="35"/>
                    <a:pt x="127" y="50"/>
                    <a:pt x="127" y="92"/>
                  </a:cubicBezTo>
                  <a:cubicBezTo>
                    <a:pt x="127" y="125"/>
                    <a:pt x="126" y="143"/>
                    <a:pt x="115" y="158"/>
                  </a:cubicBezTo>
                  <a:cubicBezTo>
                    <a:pt x="135" y="178"/>
                    <a:pt x="135" y="178"/>
                    <a:pt x="135" y="178"/>
                  </a:cubicBezTo>
                  <a:lnTo>
                    <a:pt x="121" y="191"/>
                  </a:lnTo>
                  <a:close/>
                  <a:moveTo>
                    <a:pt x="64" y="20"/>
                  </a:moveTo>
                  <a:cubicBezTo>
                    <a:pt x="52" y="20"/>
                    <a:pt x="41" y="24"/>
                    <a:pt x="34" y="32"/>
                  </a:cubicBezTo>
                  <a:cubicBezTo>
                    <a:pt x="23" y="42"/>
                    <a:pt x="22" y="54"/>
                    <a:pt x="22" y="92"/>
                  </a:cubicBezTo>
                  <a:cubicBezTo>
                    <a:pt x="22" y="129"/>
                    <a:pt x="23" y="141"/>
                    <a:pt x="34" y="152"/>
                  </a:cubicBezTo>
                  <a:cubicBezTo>
                    <a:pt x="41" y="159"/>
                    <a:pt x="52" y="164"/>
                    <a:pt x="64" y="164"/>
                  </a:cubicBezTo>
                  <a:cubicBezTo>
                    <a:pt x="73" y="164"/>
                    <a:pt x="80" y="161"/>
                    <a:pt x="87" y="156"/>
                  </a:cubicBezTo>
                  <a:cubicBezTo>
                    <a:pt x="64" y="134"/>
                    <a:pt x="64" y="134"/>
                    <a:pt x="64" y="134"/>
                  </a:cubicBezTo>
                  <a:cubicBezTo>
                    <a:pt x="78" y="121"/>
                    <a:pt x="78" y="121"/>
                    <a:pt x="78" y="121"/>
                  </a:cubicBezTo>
                  <a:cubicBezTo>
                    <a:pt x="99" y="142"/>
                    <a:pt x="99" y="142"/>
                    <a:pt x="99" y="142"/>
                  </a:cubicBezTo>
                  <a:cubicBezTo>
                    <a:pt x="105" y="132"/>
                    <a:pt x="105" y="118"/>
                    <a:pt x="105" y="92"/>
                  </a:cubicBezTo>
                  <a:cubicBezTo>
                    <a:pt x="105" y="54"/>
                    <a:pt x="104" y="42"/>
                    <a:pt x="93" y="32"/>
                  </a:cubicBezTo>
                  <a:cubicBezTo>
                    <a:pt x="86" y="24"/>
                    <a:pt x="75" y="20"/>
                    <a:pt x="64" y="20"/>
                  </a:cubicBezTo>
                  <a:close/>
                  <a:moveTo>
                    <a:pt x="197" y="183"/>
                  </a:moveTo>
                  <a:cubicBezTo>
                    <a:pt x="184" y="183"/>
                    <a:pt x="172" y="179"/>
                    <a:pt x="165" y="171"/>
                  </a:cubicBezTo>
                  <a:cubicBezTo>
                    <a:pt x="156" y="163"/>
                    <a:pt x="152" y="151"/>
                    <a:pt x="152" y="136"/>
                  </a:cubicBezTo>
                  <a:cubicBezTo>
                    <a:pt x="152" y="56"/>
                    <a:pt x="152" y="56"/>
                    <a:pt x="152" y="56"/>
                  </a:cubicBezTo>
                  <a:cubicBezTo>
                    <a:pt x="172" y="56"/>
                    <a:pt x="172" y="56"/>
                    <a:pt x="172" y="56"/>
                  </a:cubicBezTo>
                  <a:cubicBezTo>
                    <a:pt x="172" y="133"/>
                    <a:pt x="172" y="133"/>
                    <a:pt x="172" y="133"/>
                  </a:cubicBezTo>
                  <a:cubicBezTo>
                    <a:pt x="172" y="154"/>
                    <a:pt x="182" y="165"/>
                    <a:pt x="201" y="165"/>
                  </a:cubicBezTo>
                  <a:cubicBezTo>
                    <a:pt x="220" y="165"/>
                    <a:pt x="230" y="153"/>
                    <a:pt x="230" y="133"/>
                  </a:cubicBezTo>
                  <a:cubicBezTo>
                    <a:pt x="230" y="56"/>
                    <a:pt x="230" y="56"/>
                    <a:pt x="230" y="56"/>
                  </a:cubicBezTo>
                  <a:cubicBezTo>
                    <a:pt x="251" y="56"/>
                    <a:pt x="251" y="56"/>
                    <a:pt x="251" y="56"/>
                  </a:cubicBezTo>
                  <a:cubicBezTo>
                    <a:pt x="251" y="182"/>
                    <a:pt x="251" y="182"/>
                    <a:pt x="251" y="182"/>
                  </a:cubicBezTo>
                  <a:cubicBezTo>
                    <a:pt x="231" y="182"/>
                    <a:pt x="231" y="182"/>
                    <a:pt x="231" y="182"/>
                  </a:cubicBezTo>
                  <a:cubicBezTo>
                    <a:pt x="231" y="170"/>
                    <a:pt x="231" y="170"/>
                    <a:pt x="231" y="170"/>
                  </a:cubicBezTo>
                  <a:cubicBezTo>
                    <a:pt x="222" y="178"/>
                    <a:pt x="210" y="183"/>
                    <a:pt x="197" y="183"/>
                  </a:cubicBezTo>
                  <a:close/>
                  <a:moveTo>
                    <a:pt x="301" y="182"/>
                  </a:moveTo>
                  <a:cubicBezTo>
                    <a:pt x="281" y="182"/>
                    <a:pt x="281" y="182"/>
                    <a:pt x="281" y="182"/>
                  </a:cubicBezTo>
                  <a:cubicBezTo>
                    <a:pt x="281" y="115"/>
                    <a:pt x="281" y="115"/>
                    <a:pt x="281" y="115"/>
                  </a:cubicBezTo>
                  <a:cubicBezTo>
                    <a:pt x="281" y="56"/>
                    <a:pt x="281" y="56"/>
                    <a:pt x="281" y="56"/>
                  </a:cubicBezTo>
                  <a:cubicBezTo>
                    <a:pt x="301" y="56"/>
                    <a:pt x="301" y="56"/>
                    <a:pt x="301" y="56"/>
                  </a:cubicBezTo>
                  <a:cubicBezTo>
                    <a:pt x="301" y="114"/>
                    <a:pt x="301" y="114"/>
                    <a:pt x="301" y="114"/>
                  </a:cubicBezTo>
                  <a:lnTo>
                    <a:pt x="301" y="182"/>
                  </a:lnTo>
                  <a:close/>
                  <a:moveTo>
                    <a:pt x="303" y="24"/>
                  </a:moveTo>
                  <a:cubicBezTo>
                    <a:pt x="280" y="24"/>
                    <a:pt x="280" y="24"/>
                    <a:pt x="280" y="24"/>
                  </a:cubicBezTo>
                  <a:cubicBezTo>
                    <a:pt x="280" y="1"/>
                    <a:pt x="280" y="1"/>
                    <a:pt x="280" y="1"/>
                  </a:cubicBezTo>
                  <a:cubicBezTo>
                    <a:pt x="303" y="1"/>
                    <a:pt x="303" y="1"/>
                    <a:pt x="303" y="1"/>
                  </a:cubicBezTo>
                  <a:lnTo>
                    <a:pt x="303" y="24"/>
                  </a:lnTo>
                  <a:close/>
                  <a:moveTo>
                    <a:pt x="430" y="182"/>
                  </a:moveTo>
                  <a:cubicBezTo>
                    <a:pt x="410" y="182"/>
                    <a:pt x="410" y="182"/>
                    <a:pt x="410" y="182"/>
                  </a:cubicBezTo>
                  <a:cubicBezTo>
                    <a:pt x="410" y="105"/>
                    <a:pt x="410" y="105"/>
                    <a:pt x="410" y="105"/>
                  </a:cubicBezTo>
                  <a:cubicBezTo>
                    <a:pt x="410" y="85"/>
                    <a:pt x="399" y="73"/>
                    <a:pt x="381" y="73"/>
                  </a:cubicBezTo>
                  <a:cubicBezTo>
                    <a:pt x="362" y="73"/>
                    <a:pt x="352" y="85"/>
                    <a:pt x="352" y="105"/>
                  </a:cubicBezTo>
                  <a:cubicBezTo>
                    <a:pt x="352" y="182"/>
                    <a:pt x="352" y="182"/>
                    <a:pt x="352" y="182"/>
                  </a:cubicBezTo>
                  <a:cubicBezTo>
                    <a:pt x="331" y="182"/>
                    <a:pt x="331" y="182"/>
                    <a:pt x="331" y="182"/>
                  </a:cubicBezTo>
                  <a:cubicBezTo>
                    <a:pt x="331" y="56"/>
                    <a:pt x="331" y="56"/>
                    <a:pt x="331" y="56"/>
                  </a:cubicBezTo>
                  <a:cubicBezTo>
                    <a:pt x="352" y="56"/>
                    <a:pt x="352" y="56"/>
                    <a:pt x="352" y="56"/>
                  </a:cubicBezTo>
                  <a:cubicBezTo>
                    <a:pt x="352" y="68"/>
                    <a:pt x="352" y="68"/>
                    <a:pt x="352" y="68"/>
                  </a:cubicBezTo>
                  <a:cubicBezTo>
                    <a:pt x="360" y="59"/>
                    <a:pt x="372" y="55"/>
                    <a:pt x="385" y="55"/>
                  </a:cubicBezTo>
                  <a:cubicBezTo>
                    <a:pt x="398" y="55"/>
                    <a:pt x="409" y="59"/>
                    <a:pt x="417" y="67"/>
                  </a:cubicBezTo>
                  <a:cubicBezTo>
                    <a:pt x="426" y="75"/>
                    <a:pt x="430" y="87"/>
                    <a:pt x="430" y="102"/>
                  </a:cubicBezTo>
                  <a:lnTo>
                    <a:pt x="430" y="182"/>
                  </a:lnTo>
                  <a:close/>
                  <a:moveTo>
                    <a:pt x="550" y="182"/>
                  </a:moveTo>
                  <a:cubicBezTo>
                    <a:pt x="529" y="182"/>
                    <a:pt x="529" y="182"/>
                    <a:pt x="529" y="182"/>
                  </a:cubicBezTo>
                  <a:cubicBezTo>
                    <a:pt x="529" y="113"/>
                    <a:pt x="529" y="113"/>
                    <a:pt x="529" y="113"/>
                  </a:cubicBezTo>
                  <a:cubicBezTo>
                    <a:pt x="529" y="56"/>
                    <a:pt x="529" y="56"/>
                    <a:pt x="529" y="56"/>
                  </a:cubicBezTo>
                  <a:cubicBezTo>
                    <a:pt x="550" y="56"/>
                    <a:pt x="550" y="56"/>
                    <a:pt x="550" y="56"/>
                  </a:cubicBezTo>
                  <a:cubicBezTo>
                    <a:pt x="550" y="113"/>
                    <a:pt x="550" y="113"/>
                    <a:pt x="550" y="113"/>
                  </a:cubicBezTo>
                  <a:lnTo>
                    <a:pt x="550" y="182"/>
                  </a:lnTo>
                  <a:close/>
                  <a:moveTo>
                    <a:pt x="551" y="24"/>
                  </a:moveTo>
                  <a:cubicBezTo>
                    <a:pt x="528" y="24"/>
                    <a:pt x="528" y="24"/>
                    <a:pt x="528" y="24"/>
                  </a:cubicBezTo>
                  <a:cubicBezTo>
                    <a:pt x="528" y="1"/>
                    <a:pt x="528" y="1"/>
                    <a:pt x="528" y="1"/>
                  </a:cubicBezTo>
                  <a:cubicBezTo>
                    <a:pt x="551" y="1"/>
                    <a:pt x="551" y="1"/>
                    <a:pt x="551" y="1"/>
                  </a:cubicBezTo>
                  <a:lnTo>
                    <a:pt x="551" y="24"/>
                  </a:lnTo>
                  <a:close/>
                  <a:moveTo>
                    <a:pt x="686" y="183"/>
                  </a:moveTo>
                  <a:cubicBezTo>
                    <a:pt x="651" y="183"/>
                    <a:pt x="631" y="160"/>
                    <a:pt x="631" y="119"/>
                  </a:cubicBezTo>
                  <a:cubicBezTo>
                    <a:pt x="631" y="79"/>
                    <a:pt x="651" y="55"/>
                    <a:pt x="683" y="55"/>
                  </a:cubicBezTo>
                  <a:cubicBezTo>
                    <a:pt x="715" y="55"/>
                    <a:pt x="735" y="78"/>
                    <a:pt x="735" y="116"/>
                  </a:cubicBezTo>
                  <a:cubicBezTo>
                    <a:pt x="735" y="125"/>
                    <a:pt x="735" y="125"/>
                    <a:pt x="735" y="125"/>
                  </a:cubicBezTo>
                  <a:cubicBezTo>
                    <a:pt x="652" y="125"/>
                    <a:pt x="652" y="125"/>
                    <a:pt x="652" y="125"/>
                  </a:cubicBezTo>
                  <a:cubicBezTo>
                    <a:pt x="652" y="151"/>
                    <a:pt x="664" y="165"/>
                    <a:pt x="687" y="165"/>
                  </a:cubicBezTo>
                  <a:cubicBezTo>
                    <a:pt x="700" y="165"/>
                    <a:pt x="708" y="161"/>
                    <a:pt x="718" y="151"/>
                  </a:cubicBezTo>
                  <a:cubicBezTo>
                    <a:pt x="719" y="150"/>
                    <a:pt x="719" y="150"/>
                    <a:pt x="719" y="150"/>
                  </a:cubicBezTo>
                  <a:cubicBezTo>
                    <a:pt x="733" y="163"/>
                    <a:pt x="733" y="163"/>
                    <a:pt x="733" y="163"/>
                  </a:cubicBezTo>
                  <a:cubicBezTo>
                    <a:pt x="732" y="164"/>
                    <a:pt x="732" y="164"/>
                    <a:pt x="732" y="164"/>
                  </a:cubicBezTo>
                  <a:cubicBezTo>
                    <a:pt x="720" y="176"/>
                    <a:pt x="708" y="183"/>
                    <a:pt x="686" y="183"/>
                  </a:cubicBezTo>
                  <a:close/>
                  <a:moveTo>
                    <a:pt x="652" y="109"/>
                  </a:moveTo>
                  <a:cubicBezTo>
                    <a:pt x="714" y="109"/>
                    <a:pt x="714" y="109"/>
                    <a:pt x="714" y="109"/>
                  </a:cubicBezTo>
                  <a:cubicBezTo>
                    <a:pt x="713" y="100"/>
                    <a:pt x="713" y="96"/>
                    <a:pt x="710" y="90"/>
                  </a:cubicBezTo>
                  <a:cubicBezTo>
                    <a:pt x="705" y="79"/>
                    <a:pt x="695" y="73"/>
                    <a:pt x="683" y="73"/>
                  </a:cubicBezTo>
                  <a:cubicBezTo>
                    <a:pt x="671" y="73"/>
                    <a:pt x="661" y="79"/>
                    <a:pt x="655" y="90"/>
                  </a:cubicBezTo>
                  <a:cubicBezTo>
                    <a:pt x="653" y="96"/>
                    <a:pt x="652" y="100"/>
                    <a:pt x="652" y="109"/>
                  </a:cubicBezTo>
                  <a:close/>
                  <a:moveTo>
                    <a:pt x="798" y="183"/>
                  </a:moveTo>
                  <a:cubicBezTo>
                    <a:pt x="775" y="183"/>
                    <a:pt x="759" y="178"/>
                    <a:pt x="746" y="165"/>
                  </a:cubicBezTo>
                  <a:cubicBezTo>
                    <a:pt x="745" y="164"/>
                    <a:pt x="745" y="164"/>
                    <a:pt x="745" y="164"/>
                  </a:cubicBezTo>
                  <a:cubicBezTo>
                    <a:pt x="759" y="150"/>
                    <a:pt x="759" y="150"/>
                    <a:pt x="759" y="150"/>
                  </a:cubicBezTo>
                  <a:cubicBezTo>
                    <a:pt x="760" y="151"/>
                    <a:pt x="760" y="151"/>
                    <a:pt x="760" y="151"/>
                  </a:cubicBezTo>
                  <a:cubicBezTo>
                    <a:pt x="769" y="161"/>
                    <a:pt x="781" y="165"/>
                    <a:pt x="797" y="165"/>
                  </a:cubicBezTo>
                  <a:cubicBezTo>
                    <a:pt x="809" y="165"/>
                    <a:pt x="829" y="163"/>
                    <a:pt x="829" y="145"/>
                  </a:cubicBezTo>
                  <a:cubicBezTo>
                    <a:pt x="829" y="134"/>
                    <a:pt x="823" y="129"/>
                    <a:pt x="809" y="128"/>
                  </a:cubicBezTo>
                  <a:cubicBezTo>
                    <a:pt x="789" y="126"/>
                    <a:pt x="789" y="126"/>
                    <a:pt x="789" y="126"/>
                  </a:cubicBezTo>
                  <a:cubicBezTo>
                    <a:pt x="764" y="124"/>
                    <a:pt x="751" y="113"/>
                    <a:pt x="751" y="92"/>
                  </a:cubicBezTo>
                  <a:cubicBezTo>
                    <a:pt x="751" y="70"/>
                    <a:pt x="770" y="55"/>
                    <a:pt x="798" y="55"/>
                  </a:cubicBezTo>
                  <a:cubicBezTo>
                    <a:pt x="816" y="55"/>
                    <a:pt x="832" y="59"/>
                    <a:pt x="843" y="68"/>
                  </a:cubicBezTo>
                  <a:cubicBezTo>
                    <a:pt x="844" y="69"/>
                    <a:pt x="844" y="69"/>
                    <a:pt x="844" y="69"/>
                  </a:cubicBezTo>
                  <a:cubicBezTo>
                    <a:pt x="830" y="83"/>
                    <a:pt x="830" y="83"/>
                    <a:pt x="830" y="83"/>
                  </a:cubicBezTo>
                  <a:cubicBezTo>
                    <a:pt x="829" y="82"/>
                    <a:pt x="829" y="82"/>
                    <a:pt x="829" y="82"/>
                  </a:cubicBezTo>
                  <a:cubicBezTo>
                    <a:pt x="821" y="76"/>
                    <a:pt x="811" y="73"/>
                    <a:pt x="798" y="73"/>
                  </a:cubicBezTo>
                  <a:cubicBezTo>
                    <a:pt x="781" y="73"/>
                    <a:pt x="771" y="79"/>
                    <a:pt x="771" y="92"/>
                  </a:cubicBezTo>
                  <a:cubicBezTo>
                    <a:pt x="771" y="102"/>
                    <a:pt x="778" y="107"/>
                    <a:pt x="792" y="108"/>
                  </a:cubicBezTo>
                  <a:cubicBezTo>
                    <a:pt x="811" y="110"/>
                    <a:pt x="811" y="110"/>
                    <a:pt x="811" y="110"/>
                  </a:cubicBezTo>
                  <a:cubicBezTo>
                    <a:pt x="827" y="112"/>
                    <a:pt x="849" y="117"/>
                    <a:pt x="849" y="144"/>
                  </a:cubicBezTo>
                  <a:cubicBezTo>
                    <a:pt x="849" y="168"/>
                    <a:pt x="829" y="183"/>
                    <a:pt x="798" y="183"/>
                  </a:cubicBezTo>
                  <a:close/>
                  <a:moveTo>
                    <a:pt x="894" y="182"/>
                  </a:moveTo>
                  <a:cubicBezTo>
                    <a:pt x="872" y="182"/>
                    <a:pt x="872" y="182"/>
                    <a:pt x="872" y="182"/>
                  </a:cubicBezTo>
                  <a:cubicBezTo>
                    <a:pt x="872" y="100"/>
                    <a:pt x="872" y="100"/>
                    <a:pt x="872" y="100"/>
                  </a:cubicBezTo>
                  <a:cubicBezTo>
                    <a:pt x="872" y="2"/>
                    <a:pt x="872" y="2"/>
                    <a:pt x="872" y="2"/>
                  </a:cubicBezTo>
                  <a:cubicBezTo>
                    <a:pt x="894" y="2"/>
                    <a:pt x="894" y="2"/>
                    <a:pt x="894" y="2"/>
                  </a:cubicBezTo>
                  <a:cubicBezTo>
                    <a:pt x="894" y="100"/>
                    <a:pt x="894" y="100"/>
                    <a:pt x="894" y="100"/>
                  </a:cubicBezTo>
                  <a:lnTo>
                    <a:pt x="894" y="182"/>
                  </a:lnTo>
                  <a:close/>
                  <a:moveTo>
                    <a:pt x="1085" y="182"/>
                  </a:moveTo>
                  <a:cubicBezTo>
                    <a:pt x="1063" y="182"/>
                    <a:pt x="1063" y="182"/>
                    <a:pt x="1063" y="182"/>
                  </a:cubicBezTo>
                  <a:cubicBezTo>
                    <a:pt x="1063" y="51"/>
                    <a:pt x="1063" y="51"/>
                    <a:pt x="1063" y="51"/>
                  </a:cubicBezTo>
                  <a:cubicBezTo>
                    <a:pt x="1017" y="154"/>
                    <a:pt x="1017" y="154"/>
                    <a:pt x="1017" y="154"/>
                  </a:cubicBezTo>
                  <a:cubicBezTo>
                    <a:pt x="999" y="154"/>
                    <a:pt x="999" y="154"/>
                    <a:pt x="999" y="154"/>
                  </a:cubicBezTo>
                  <a:cubicBezTo>
                    <a:pt x="952" y="51"/>
                    <a:pt x="952" y="51"/>
                    <a:pt x="952" y="51"/>
                  </a:cubicBezTo>
                  <a:cubicBezTo>
                    <a:pt x="952" y="182"/>
                    <a:pt x="952" y="182"/>
                    <a:pt x="952" y="182"/>
                  </a:cubicBezTo>
                  <a:cubicBezTo>
                    <a:pt x="930" y="182"/>
                    <a:pt x="930" y="182"/>
                    <a:pt x="930" y="182"/>
                  </a:cubicBezTo>
                  <a:cubicBezTo>
                    <a:pt x="930" y="2"/>
                    <a:pt x="930" y="2"/>
                    <a:pt x="930" y="2"/>
                  </a:cubicBezTo>
                  <a:cubicBezTo>
                    <a:pt x="951" y="2"/>
                    <a:pt x="951" y="2"/>
                    <a:pt x="951" y="2"/>
                  </a:cubicBezTo>
                  <a:cubicBezTo>
                    <a:pt x="951" y="2"/>
                    <a:pt x="951" y="2"/>
                    <a:pt x="951" y="2"/>
                  </a:cubicBezTo>
                  <a:cubicBezTo>
                    <a:pt x="1008" y="126"/>
                    <a:pt x="1008" y="126"/>
                    <a:pt x="1008" y="126"/>
                  </a:cubicBezTo>
                  <a:cubicBezTo>
                    <a:pt x="1064" y="2"/>
                    <a:pt x="1064" y="2"/>
                    <a:pt x="1064" y="2"/>
                  </a:cubicBezTo>
                  <a:cubicBezTo>
                    <a:pt x="1085" y="2"/>
                    <a:pt x="1085" y="2"/>
                    <a:pt x="1085" y="2"/>
                  </a:cubicBezTo>
                  <a:lnTo>
                    <a:pt x="1085" y="182"/>
                  </a:lnTo>
                  <a:close/>
                  <a:moveTo>
                    <a:pt x="1168" y="183"/>
                  </a:moveTo>
                  <a:cubicBezTo>
                    <a:pt x="1141" y="183"/>
                    <a:pt x="1123" y="176"/>
                    <a:pt x="1106" y="159"/>
                  </a:cubicBezTo>
                  <a:cubicBezTo>
                    <a:pt x="1106" y="158"/>
                    <a:pt x="1106" y="158"/>
                    <a:pt x="1106" y="158"/>
                  </a:cubicBezTo>
                  <a:cubicBezTo>
                    <a:pt x="1120" y="144"/>
                    <a:pt x="1120" y="144"/>
                    <a:pt x="1120" y="144"/>
                  </a:cubicBezTo>
                  <a:cubicBezTo>
                    <a:pt x="1121" y="145"/>
                    <a:pt x="1121" y="145"/>
                    <a:pt x="1121" y="145"/>
                  </a:cubicBezTo>
                  <a:cubicBezTo>
                    <a:pt x="1135" y="159"/>
                    <a:pt x="1148" y="164"/>
                    <a:pt x="1168" y="164"/>
                  </a:cubicBezTo>
                  <a:cubicBezTo>
                    <a:pt x="1194" y="164"/>
                    <a:pt x="1209" y="152"/>
                    <a:pt x="1209" y="132"/>
                  </a:cubicBezTo>
                  <a:cubicBezTo>
                    <a:pt x="1209" y="123"/>
                    <a:pt x="1207" y="116"/>
                    <a:pt x="1201" y="111"/>
                  </a:cubicBezTo>
                  <a:cubicBezTo>
                    <a:pt x="1196" y="106"/>
                    <a:pt x="1191" y="104"/>
                    <a:pt x="1179" y="102"/>
                  </a:cubicBezTo>
                  <a:cubicBezTo>
                    <a:pt x="1158" y="99"/>
                    <a:pt x="1158" y="99"/>
                    <a:pt x="1158" y="99"/>
                  </a:cubicBezTo>
                  <a:cubicBezTo>
                    <a:pt x="1143" y="97"/>
                    <a:pt x="1133" y="93"/>
                    <a:pt x="1125" y="86"/>
                  </a:cubicBezTo>
                  <a:cubicBezTo>
                    <a:pt x="1115" y="77"/>
                    <a:pt x="1111" y="66"/>
                    <a:pt x="1111" y="51"/>
                  </a:cubicBezTo>
                  <a:cubicBezTo>
                    <a:pt x="1111" y="20"/>
                    <a:pt x="1133" y="0"/>
                    <a:pt x="1169" y="0"/>
                  </a:cubicBezTo>
                  <a:cubicBezTo>
                    <a:pt x="1191" y="0"/>
                    <a:pt x="1207" y="6"/>
                    <a:pt x="1222" y="20"/>
                  </a:cubicBezTo>
                  <a:cubicBezTo>
                    <a:pt x="1223" y="21"/>
                    <a:pt x="1223" y="21"/>
                    <a:pt x="1223" y="21"/>
                  </a:cubicBezTo>
                  <a:cubicBezTo>
                    <a:pt x="1209" y="35"/>
                    <a:pt x="1209" y="35"/>
                    <a:pt x="1209" y="35"/>
                  </a:cubicBezTo>
                  <a:cubicBezTo>
                    <a:pt x="1208" y="34"/>
                    <a:pt x="1208" y="34"/>
                    <a:pt x="1208" y="34"/>
                  </a:cubicBezTo>
                  <a:cubicBezTo>
                    <a:pt x="1197" y="23"/>
                    <a:pt x="1185" y="19"/>
                    <a:pt x="1168" y="19"/>
                  </a:cubicBezTo>
                  <a:cubicBezTo>
                    <a:pt x="1146" y="19"/>
                    <a:pt x="1132" y="31"/>
                    <a:pt x="1132" y="51"/>
                  </a:cubicBezTo>
                  <a:cubicBezTo>
                    <a:pt x="1132" y="59"/>
                    <a:pt x="1134" y="66"/>
                    <a:pt x="1139" y="70"/>
                  </a:cubicBezTo>
                  <a:cubicBezTo>
                    <a:pt x="1144" y="75"/>
                    <a:pt x="1152" y="78"/>
                    <a:pt x="1162" y="79"/>
                  </a:cubicBezTo>
                  <a:cubicBezTo>
                    <a:pt x="1182" y="83"/>
                    <a:pt x="1182" y="83"/>
                    <a:pt x="1182" y="83"/>
                  </a:cubicBezTo>
                  <a:cubicBezTo>
                    <a:pt x="1199" y="85"/>
                    <a:pt x="1207" y="88"/>
                    <a:pt x="1215" y="96"/>
                  </a:cubicBezTo>
                  <a:cubicBezTo>
                    <a:pt x="1225" y="104"/>
                    <a:pt x="1231" y="117"/>
                    <a:pt x="1231" y="132"/>
                  </a:cubicBezTo>
                  <a:cubicBezTo>
                    <a:pt x="1231" y="163"/>
                    <a:pt x="1206" y="183"/>
                    <a:pt x="1168" y="183"/>
                  </a:cubicBezTo>
                  <a:close/>
                  <a:moveTo>
                    <a:pt x="499" y="182"/>
                  </a:moveTo>
                  <a:cubicBezTo>
                    <a:pt x="495" y="182"/>
                    <a:pt x="495" y="182"/>
                    <a:pt x="495" y="182"/>
                  </a:cubicBezTo>
                  <a:cubicBezTo>
                    <a:pt x="475" y="182"/>
                    <a:pt x="462" y="168"/>
                    <a:pt x="462" y="147"/>
                  </a:cubicBezTo>
                  <a:cubicBezTo>
                    <a:pt x="462" y="73"/>
                    <a:pt x="462" y="73"/>
                    <a:pt x="462" y="73"/>
                  </a:cubicBezTo>
                  <a:cubicBezTo>
                    <a:pt x="446" y="73"/>
                    <a:pt x="446" y="73"/>
                    <a:pt x="446" y="73"/>
                  </a:cubicBezTo>
                  <a:cubicBezTo>
                    <a:pt x="446" y="56"/>
                    <a:pt x="446" y="56"/>
                    <a:pt x="446" y="56"/>
                  </a:cubicBezTo>
                  <a:cubicBezTo>
                    <a:pt x="462" y="56"/>
                    <a:pt x="462" y="56"/>
                    <a:pt x="462" y="56"/>
                  </a:cubicBezTo>
                  <a:cubicBezTo>
                    <a:pt x="462" y="19"/>
                    <a:pt x="462" y="19"/>
                    <a:pt x="462" y="19"/>
                  </a:cubicBezTo>
                  <a:cubicBezTo>
                    <a:pt x="482" y="19"/>
                    <a:pt x="482" y="19"/>
                    <a:pt x="482" y="19"/>
                  </a:cubicBezTo>
                  <a:cubicBezTo>
                    <a:pt x="482" y="56"/>
                    <a:pt x="482" y="56"/>
                    <a:pt x="482" y="56"/>
                  </a:cubicBezTo>
                  <a:cubicBezTo>
                    <a:pt x="509" y="56"/>
                    <a:pt x="509" y="56"/>
                    <a:pt x="509" y="56"/>
                  </a:cubicBezTo>
                  <a:cubicBezTo>
                    <a:pt x="509" y="73"/>
                    <a:pt x="509" y="73"/>
                    <a:pt x="509" y="73"/>
                  </a:cubicBezTo>
                  <a:cubicBezTo>
                    <a:pt x="482" y="73"/>
                    <a:pt x="482" y="73"/>
                    <a:pt x="482" y="73"/>
                  </a:cubicBezTo>
                  <a:cubicBezTo>
                    <a:pt x="482" y="147"/>
                    <a:pt x="482" y="147"/>
                    <a:pt x="482" y="147"/>
                  </a:cubicBezTo>
                  <a:cubicBezTo>
                    <a:pt x="482" y="158"/>
                    <a:pt x="488" y="164"/>
                    <a:pt x="498" y="164"/>
                  </a:cubicBezTo>
                  <a:cubicBezTo>
                    <a:pt x="499" y="164"/>
                    <a:pt x="499" y="164"/>
                    <a:pt x="499" y="164"/>
                  </a:cubicBezTo>
                  <a:cubicBezTo>
                    <a:pt x="499" y="165"/>
                    <a:pt x="499" y="165"/>
                    <a:pt x="499" y="165"/>
                  </a:cubicBezTo>
                  <a:lnTo>
                    <a:pt x="499" y="182"/>
                  </a:lnTo>
                  <a:close/>
                  <a:moveTo>
                    <a:pt x="616" y="182"/>
                  </a:moveTo>
                  <a:cubicBezTo>
                    <a:pt x="612" y="182"/>
                    <a:pt x="612" y="182"/>
                    <a:pt x="612" y="182"/>
                  </a:cubicBezTo>
                  <a:cubicBezTo>
                    <a:pt x="591" y="182"/>
                    <a:pt x="579" y="169"/>
                    <a:pt x="579" y="148"/>
                  </a:cubicBezTo>
                  <a:cubicBezTo>
                    <a:pt x="579" y="2"/>
                    <a:pt x="579" y="2"/>
                    <a:pt x="579" y="2"/>
                  </a:cubicBezTo>
                  <a:cubicBezTo>
                    <a:pt x="600" y="2"/>
                    <a:pt x="600" y="2"/>
                    <a:pt x="600" y="2"/>
                  </a:cubicBezTo>
                  <a:cubicBezTo>
                    <a:pt x="600" y="147"/>
                    <a:pt x="600" y="147"/>
                    <a:pt x="600" y="147"/>
                  </a:cubicBezTo>
                  <a:cubicBezTo>
                    <a:pt x="600" y="159"/>
                    <a:pt x="604" y="164"/>
                    <a:pt x="615" y="164"/>
                  </a:cubicBezTo>
                  <a:cubicBezTo>
                    <a:pt x="616" y="164"/>
                    <a:pt x="616" y="164"/>
                    <a:pt x="616" y="164"/>
                  </a:cubicBezTo>
                  <a:cubicBezTo>
                    <a:pt x="616" y="165"/>
                    <a:pt x="616" y="165"/>
                    <a:pt x="616" y="165"/>
                  </a:cubicBezTo>
                  <a:lnTo>
                    <a:pt x="616" y="182"/>
                  </a:lnTo>
                  <a:close/>
                </a:path>
              </a:pathLst>
            </a:custGeom>
            <a:solidFill>
              <a:srgbClr val="777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gray">
            <a:xfrm>
              <a:off x="7474095" y="5549900"/>
              <a:ext cx="76200" cy="41275"/>
            </a:xfrm>
            <a:custGeom>
              <a:avLst/>
              <a:gdLst>
                <a:gd name="T0" fmla="*/ 12 w 48"/>
                <a:gd name="T1" fmla="*/ 4 h 26"/>
                <a:gd name="T2" fmla="*/ 12 w 48"/>
                <a:gd name="T3" fmla="*/ 26 h 26"/>
                <a:gd name="T4" fmla="*/ 7 w 48"/>
                <a:gd name="T5" fmla="*/ 26 h 26"/>
                <a:gd name="T6" fmla="*/ 7 w 48"/>
                <a:gd name="T7" fmla="*/ 4 h 26"/>
                <a:gd name="T8" fmla="*/ 0 w 48"/>
                <a:gd name="T9" fmla="*/ 4 h 26"/>
                <a:gd name="T10" fmla="*/ 0 w 48"/>
                <a:gd name="T11" fmla="*/ 0 h 26"/>
                <a:gd name="T12" fmla="*/ 18 w 48"/>
                <a:gd name="T13" fmla="*/ 0 h 26"/>
                <a:gd name="T14" fmla="*/ 18 w 48"/>
                <a:gd name="T15" fmla="*/ 4 h 26"/>
                <a:gd name="T16" fmla="*/ 12 w 48"/>
                <a:gd name="T17" fmla="*/ 4 h 26"/>
                <a:gd name="T18" fmla="*/ 43 w 48"/>
                <a:gd name="T19" fmla="*/ 26 h 26"/>
                <a:gd name="T20" fmla="*/ 43 w 48"/>
                <a:gd name="T21" fmla="*/ 9 h 26"/>
                <a:gd name="T22" fmla="*/ 37 w 48"/>
                <a:gd name="T23" fmla="*/ 20 h 26"/>
                <a:gd name="T24" fmla="*/ 33 w 48"/>
                <a:gd name="T25" fmla="*/ 20 h 26"/>
                <a:gd name="T26" fmla="*/ 27 w 48"/>
                <a:gd name="T27" fmla="*/ 9 h 26"/>
                <a:gd name="T28" fmla="*/ 27 w 48"/>
                <a:gd name="T29" fmla="*/ 26 h 26"/>
                <a:gd name="T30" fmla="*/ 23 w 48"/>
                <a:gd name="T31" fmla="*/ 26 h 26"/>
                <a:gd name="T32" fmla="*/ 23 w 48"/>
                <a:gd name="T33" fmla="*/ 0 h 26"/>
                <a:gd name="T34" fmla="*/ 27 w 48"/>
                <a:gd name="T35" fmla="*/ 0 h 26"/>
                <a:gd name="T36" fmla="*/ 35 w 48"/>
                <a:gd name="T37" fmla="*/ 15 h 26"/>
                <a:gd name="T38" fmla="*/ 43 w 48"/>
                <a:gd name="T39" fmla="*/ 0 h 26"/>
                <a:gd name="T40" fmla="*/ 48 w 48"/>
                <a:gd name="T41" fmla="*/ 0 h 26"/>
                <a:gd name="T42" fmla="*/ 48 w 48"/>
                <a:gd name="T43" fmla="*/ 26 h 26"/>
                <a:gd name="T44" fmla="*/ 43 w 48"/>
                <a:gd name="T4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6">
                  <a:moveTo>
                    <a:pt x="12" y="4"/>
                  </a:moveTo>
                  <a:lnTo>
                    <a:pt x="12" y="26"/>
                  </a:lnTo>
                  <a:lnTo>
                    <a:pt x="7" y="26"/>
                  </a:lnTo>
                  <a:lnTo>
                    <a:pt x="7" y="4"/>
                  </a:lnTo>
                  <a:lnTo>
                    <a:pt x="0" y="4"/>
                  </a:lnTo>
                  <a:lnTo>
                    <a:pt x="0" y="0"/>
                  </a:lnTo>
                  <a:lnTo>
                    <a:pt x="18" y="0"/>
                  </a:lnTo>
                  <a:lnTo>
                    <a:pt x="18" y="4"/>
                  </a:lnTo>
                  <a:lnTo>
                    <a:pt x="12" y="4"/>
                  </a:lnTo>
                  <a:close/>
                  <a:moveTo>
                    <a:pt x="43" y="26"/>
                  </a:moveTo>
                  <a:lnTo>
                    <a:pt x="43" y="9"/>
                  </a:lnTo>
                  <a:lnTo>
                    <a:pt x="37" y="20"/>
                  </a:lnTo>
                  <a:lnTo>
                    <a:pt x="33" y="20"/>
                  </a:lnTo>
                  <a:lnTo>
                    <a:pt x="27" y="9"/>
                  </a:lnTo>
                  <a:lnTo>
                    <a:pt x="27" y="26"/>
                  </a:lnTo>
                  <a:lnTo>
                    <a:pt x="23" y="26"/>
                  </a:lnTo>
                  <a:lnTo>
                    <a:pt x="23" y="0"/>
                  </a:lnTo>
                  <a:lnTo>
                    <a:pt x="27" y="0"/>
                  </a:lnTo>
                  <a:lnTo>
                    <a:pt x="35" y="15"/>
                  </a:lnTo>
                  <a:lnTo>
                    <a:pt x="43" y="0"/>
                  </a:lnTo>
                  <a:lnTo>
                    <a:pt x="48" y="0"/>
                  </a:lnTo>
                  <a:lnTo>
                    <a:pt x="48" y="26"/>
                  </a:lnTo>
                  <a:lnTo>
                    <a:pt x="43" y="26"/>
                  </a:lnTo>
                  <a:close/>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noEditPoints="1"/>
            </p:cNvSpPr>
            <p:nvPr userDrawn="1"/>
          </p:nvSpPr>
          <p:spPr bwMode="gray">
            <a:xfrm>
              <a:off x="4813445" y="5438775"/>
              <a:ext cx="549275" cy="493712"/>
            </a:xfrm>
            <a:custGeom>
              <a:avLst/>
              <a:gdLst>
                <a:gd name="T0" fmla="*/ 351 w 351"/>
                <a:gd name="T1" fmla="*/ 69 h 314"/>
                <a:gd name="T2" fmla="*/ 319 w 351"/>
                <a:gd name="T3" fmla="*/ 87 h 314"/>
                <a:gd name="T4" fmla="*/ 264 w 351"/>
                <a:gd name="T5" fmla="*/ 32 h 314"/>
                <a:gd name="T6" fmla="*/ 283 w 351"/>
                <a:gd name="T7" fmla="*/ 0 h 314"/>
                <a:gd name="T8" fmla="*/ 351 w 351"/>
                <a:gd name="T9" fmla="*/ 69 h 314"/>
                <a:gd name="T10" fmla="*/ 37 w 351"/>
                <a:gd name="T11" fmla="*/ 163 h 314"/>
                <a:gd name="T12" fmla="*/ 0 w 351"/>
                <a:gd name="T13" fmla="*/ 163 h 314"/>
                <a:gd name="T14" fmla="*/ 25 w 351"/>
                <a:gd name="T15" fmla="*/ 257 h 314"/>
                <a:gd name="T16" fmla="*/ 57 w 351"/>
                <a:gd name="T17" fmla="*/ 239 h 314"/>
                <a:gd name="T18" fmla="*/ 37 w 351"/>
                <a:gd name="T19" fmla="*/ 163 h 314"/>
                <a:gd name="T20" fmla="*/ 130 w 351"/>
                <a:gd name="T21" fmla="*/ 63 h 314"/>
                <a:gd name="T22" fmla="*/ 112 w 351"/>
                <a:gd name="T23" fmla="*/ 31 h 314"/>
                <a:gd name="T24" fmla="*/ 37 w 351"/>
                <a:gd name="T25" fmla="*/ 163 h 314"/>
                <a:gd name="T26" fmla="*/ 72 w 351"/>
                <a:gd name="T27" fmla="*/ 163 h 314"/>
                <a:gd name="T28" fmla="*/ 130 w 351"/>
                <a:gd name="T29" fmla="*/ 63 h 314"/>
                <a:gd name="T30" fmla="*/ 88 w 351"/>
                <a:gd name="T31" fmla="*/ 221 h 314"/>
                <a:gd name="T32" fmla="*/ 57 w 351"/>
                <a:gd name="T33" fmla="*/ 239 h 314"/>
                <a:gd name="T34" fmla="*/ 188 w 351"/>
                <a:gd name="T35" fmla="*/ 314 h 314"/>
                <a:gd name="T36" fmla="*/ 188 w 351"/>
                <a:gd name="T37" fmla="*/ 278 h 314"/>
                <a:gd name="T38" fmla="*/ 88 w 351"/>
                <a:gd name="T39" fmla="*/ 22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 h="314">
                  <a:moveTo>
                    <a:pt x="351" y="69"/>
                  </a:moveTo>
                  <a:cubicBezTo>
                    <a:pt x="319" y="87"/>
                    <a:pt x="319" y="87"/>
                    <a:pt x="319" y="87"/>
                  </a:cubicBezTo>
                  <a:cubicBezTo>
                    <a:pt x="306" y="64"/>
                    <a:pt x="287" y="45"/>
                    <a:pt x="264" y="32"/>
                  </a:cubicBezTo>
                  <a:cubicBezTo>
                    <a:pt x="283" y="0"/>
                    <a:pt x="283" y="0"/>
                    <a:pt x="283" y="0"/>
                  </a:cubicBezTo>
                  <a:cubicBezTo>
                    <a:pt x="311" y="16"/>
                    <a:pt x="335" y="40"/>
                    <a:pt x="351" y="69"/>
                  </a:cubicBezTo>
                  <a:close/>
                  <a:moveTo>
                    <a:pt x="37" y="163"/>
                  </a:moveTo>
                  <a:cubicBezTo>
                    <a:pt x="0" y="163"/>
                    <a:pt x="0" y="163"/>
                    <a:pt x="0" y="163"/>
                  </a:cubicBezTo>
                  <a:cubicBezTo>
                    <a:pt x="0" y="197"/>
                    <a:pt x="9" y="230"/>
                    <a:pt x="25" y="257"/>
                  </a:cubicBezTo>
                  <a:cubicBezTo>
                    <a:pt x="57" y="239"/>
                    <a:pt x="57" y="239"/>
                    <a:pt x="57" y="239"/>
                  </a:cubicBezTo>
                  <a:cubicBezTo>
                    <a:pt x="44" y="216"/>
                    <a:pt x="37" y="190"/>
                    <a:pt x="37" y="163"/>
                  </a:cubicBezTo>
                  <a:close/>
                  <a:moveTo>
                    <a:pt x="130" y="63"/>
                  </a:moveTo>
                  <a:cubicBezTo>
                    <a:pt x="112" y="31"/>
                    <a:pt x="112" y="31"/>
                    <a:pt x="112" y="31"/>
                  </a:cubicBezTo>
                  <a:cubicBezTo>
                    <a:pt x="67" y="58"/>
                    <a:pt x="37" y="107"/>
                    <a:pt x="37" y="163"/>
                  </a:cubicBezTo>
                  <a:cubicBezTo>
                    <a:pt x="72" y="163"/>
                    <a:pt x="72" y="163"/>
                    <a:pt x="72" y="163"/>
                  </a:cubicBezTo>
                  <a:cubicBezTo>
                    <a:pt x="72" y="120"/>
                    <a:pt x="96" y="83"/>
                    <a:pt x="130" y="63"/>
                  </a:cubicBezTo>
                  <a:close/>
                  <a:moveTo>
                    <a:pt x="88" y="221"/>
                  </a:moveTo>
                  <a:cubicBezTo>
                    <a:pt x="57" y="239"/>
                    <a:pt x="57" y="239"/>
                    <a:pt x="57" y="239"/>
                  </a:cubicBezTo>
                  <a:cubicBezTo>
                    <a:pt x="83" y="284"/>
                    <a:pt x="132" y="314"/>
                    <a:pt x="188" y="314"/>
                  </a:cubicBezTo>
                  <a:cubicBezTo>
                    <a:pt x="188" y="278"/>
                    <a:pt x="188" y="278"/>
                    <a:pt x="188" y="278"/>
                  </a:cubicBezTo>
                  <a:cubicBezTo>
                    <a:pt x="145" y="278"/>
                    <a:pt x="108" y="255"/>
                    <a:pt x="88" y="221"/>
                  </a:cubicBezTo>
                  <a:close/>
                </a:path>
              </a:pathLst>
            </a:custGeom>
            <a:solidFill>
              <a:srgbClr val="ACD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userDrawn="1"/>
          </p:nvSpPr>
          <p:spPr bwMode="gray">
            <a:xfrm>
              <a:off x="4813445" y="5397500"/>
              <a:ext cx="442913" cy="593725"/>
            </a:xfrm>
            <a:custGeom>
              <a:avLst/>
              <a:gdLst>
                <a:gd name="T0" fmla="*/ 25 w 283"/>
                <a:gd name="T1" fmla="*/ 283 h 377"/>
                <a:gd name="T2" fmla="*/ 57 w 283"/>
                <a:gd name="T3" fmla="*/ 265 h 377"/>
                <a:gd name="T4" fmla="*/ 188 w 283"/>
                <a:gd name="T5" fmla="*/ 340 h 377"/>
                <a:gd name="T6" fmla="*/ 264 w 283"/>
                <a:gd name="T7" fmla="*/ 320 h 377"/>
                <a:gd name="T8" fmla="*/ 282 w 283"/>
                <a:gd name="T9" fmla="*/ 352 h 377"/>
                <a:gd name="T10" fmla="*/ 188 w 283"/>
                <a:gd name="T11" fmla="*/ 377 h 377"/>
                <a:gd name="T12" fmla="*/ 25 w 283"/>
                <a:gd name="T13" fmla="*/ 283 h 377"/>
                <a:gd name="T14" fmla="*/ 188 w 283"/>
                <a:gd name="T15" fmla="*/ 37 h 377"/>
                <a:gd name="T16" fmla="*/ 264 w 283"/>
                <a:gd name="T17" fmla="*/ 58 h 377"/>
                <a:gd name="T18" fmla="*/ 283 w 283"/>
                <a:gd name="T19" fmla="*/ 26 h 377"/>
                <a:gd name="T20" fmla="*/ 188 w 283"/>
                <a:gd name="T21" fmla="*/ 0 h 377"/>
                <a:gd name="T22" fmla="*/ 0 w 283"/>
                <a:gd name="T23" fmla="*/ 189 h 377"/>
                <a:gd name="T24" fmla="*/ 37 w 283"/>
                <a:gd name="T25" fmla="*/ 189 h 377"/>
                <a:gd name="T26" fmla="*/ 188 w 283"/>
                <a:gd name="T27" fmla="*/ 3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77">
                  <a:moveTo>
                    <a:pt x="25" y="283"/>
                  </a:moveTo>
                  <a:cubicBezTo>
                    <a:pt x="57" y="265"/>
                    <a:pt x="57" y="265"/>
                    <a:pt x="57" y="265"/>
                  </a:cubicBezTo>
                  <a:cubicBezTo>
                    <a:pt x="83" y="310"/>
                    <a:pt x="132" y="340"/>
                    <a:pt x="188" y="340"/>
                  </a:cubicBezTo>
                  <a:cubicBezTo>
                    <a:pt x="216" y="340"/>
                    <a:pt x="241" y="332"/>
                    <a:pt x="264" y="320"/>
                  </a:cubicBezTo>
                  <a:cubicBezTo>
                    <a:pt x="282" y="352"/>
                    <a:pt x="282" y="352"/>
                    <a:pt x="282" y="352"/>
                  </a:cubicBezTo>
                  <a:cubicBezTo>
                    <a:pt x="255" y="368"/>
                    <a:pt x="222" y="377"/>
                    <a:pt x="188" y="377"/>
                  </a:cubicBezTo>
                  <a:cubicBezTo>
                    <a:pt x="118" y="377"/>
                    <a:pt x="58" y="339"/>
                    <a:pt x="25" y="283"/>
                  </a:cubicBezTo>
                  <a:close/>
                  <a:moveTo>
                    <a:pt x="188" y="37"/>
                  </a:moveTo>
                  <a:cubicBezTo>
                    <a:pt x="216" y="37"/>
                    <a:pt x="242" y="45"/>
                    <a:pt x="264" y="58"/>
                  </a:cubicBezTo>
                  <a:cubicBezTo>
                    <a:pt x="283" y="26"/>
                    <a:pt x="283" y="26"/>
                    <a:pt x="283" y="26"/>
                  </a:cubicBezTo>
                  <a:cubicBezTo>
                    <a:pt x="255" y="10"/>
                    <a:pt x="222" y="0"/>
                    <a:pt x="188" y="0"/>
                  </a:cubicBezTo>
                  <a:cubicBezTo>
                    <a:pt x="84" y="0"/>
                    <a:pt x="0" y="85"/>
                    <a:pt x="0" y="189"/>
                  </a:cubicBezTo>
                  <a:cubicBezTo>
                    <a:pt x="37" y="189"/>
                    <a:pt x="37" y="189"/>
                    <a:pt x="37" y="189"/>
                  </a:cubicBezTo>
                  <a:cubicBezTo>
                    <a:pt x="37" y="105"/>
                    <a:pt x="104" y="37"/>
                    <a:pt x="188" y="37"/>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userDrawn="1"/>
          </p:nvSpPr>
          <p:spPr bwMode="gray">
            <a:xfrm>
              <a:off x="4926157" y="5511800"/>
              <a:ext cx="476250" cy="365125"/>
            </a:xfrm>
            <a:custGeom>
              <a:avLst/>
              <a:gdLst>
                <a:gd name="T0" fmla="*/ 247 w 304"/>
                <a:gd name="T1" fmla="*/ 40 h 231"/>
                <a:gd name="T2" fmla="*/ 279 w 304"/>
                <a:gd name="T3" fmla="*/ 22 h 231"/>
                <a:gd name="T4" fmla="*/ 304 w 304"/>
                <a:gd name="T5" fmla="*/ 116 h 231"/>
                <a:gd name="T6" fmla="*/ 279 w 304"/>
                <a:gd name="T7" fmla="*/ 210 h 231"/>
                <a:gd name="T8" fmla="*/ 247 w 304"/>
                <a:gd name="T9" fmla="*/ 191 h 231"/>
                <a:gd name="T10" fmla="*/ 267 w 304"/>
                <a:gd name="T11" fmla="*/ 116 h 231"/>
                <a:gd name="T12" fmla="*/ 247 w 304"/>
                <a:gd name="T13" fmla="*/ 40 h 231"/>
                <a:gd name="T14" fmla="*/ 223 w 304"/>
                <a:gd name="T15" fmla="*/ 222 h 231"/>
                <a:gd name="T16" fmla="*/ 198 w 304"/>
                <a:gd name="T17" fmla="*/ 197 h 231"/>
                <a:gd name="T18" fmla="*/ 116 w 304"/>
                <a:gd name="T19" fmla="*/ 231 h 231"/>
                <a:gd name="T20" fmla="*/ 0 w 304"/>
                <a:gd name="T21" fmla="*/ 116 h 231"/>
                <a:gd name="T22" fmla="*/ 116 w 304"/>
                <a:gd name="T23" fmla="*/ 0 h 231"/>
                <a:gd name="T24" fmla="*/ 231 w 304"/>
                <a:gd name="T25" fmla="*/ 116 h 231"/>
                <a:gd name="T26" fmla="*/ 216 w 304"/>
                <a:gd name="T27" fmla="*/ 173 h 231"/>
                <a:gd name="T28" fmla="*/ 247 w 304"/>
                <a:gd name="T29" fmla="*/ 191 h 231"/>
                <a:gd name="T30" fmla="*/ 223 w 304"/>
                <a:gd name="T31" fmla="*/ 222 h 231"/>
                <a:gd name="T32" fmla="*/ 195 w 304"/>
                <a:gd name="T33" fmla="*/ 116 h 231"/>
                <a:gd name="T34" fmla="*/ 116 w 304"/>
                <a:gd name="T35" fmla="*/ 37 h 231"/>
                <a:gd name="T36" fmla="*/ 37 w 304"/>
                <a:gd name="T37" fmla="*/ 116 h 231"/>
                <a:gd name="T38" fmla="*/ 116 w 304"/>
                <a:gd name="T39" fmla="*/ 194 h 231"/>
                <a:gd name="T40" fmla="*/ 195 w 304"/>
                <a:gd name="T4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231">
                  <a:moveTo>
                    <a:pt x="247" y="40"/>
                  </a:moveTo>
                  <a:cubicBezTo>
                    <a:pt x="279" y="22"/>
                    <a:pt x="279" y="22"/>
                    <a:pt x="279" y="22"/>
                  </a:cubicBezTo>
                  <a:cubicBezTo>
                    <a:pt x="295" y="49"/>
                    <a:pt x="304" y="81"/>
                    <a:pt x="304" y="116"/>
                  </a:cubicBezTo>
                  <a:cubicBezTo>
                    <a:pt x="304" y="150"/>
                    <a:pt x="295" y="182"/>
                    <a:pt x="279" y="210"/>
                  </a:cubicBezTo>
                  <a:cubicBezTo>
                    <a:pt x="247" y="191"/>
                    <a:pt x="247" y="191"/>
                    <a:pt x="247" y="191"/>
                  </a:cubicBezTo>
                  <a:cubicBezTo>
                    <a:pt x="260" y="169"/>
                    <a:pt x="267" y="143"/>
                    <a:pt x="267" y="116"/>
                  </a:cubicBezTo>
                  <a:cubicBezTo>
                    <a:pt x="267" y="88"/>
                    <a:pt x="260" y="62"/>
                    <a:pt x="247" y="40"/>
                  </a:cubicBezTo>
                  <a:close/>
                  <a:moveTo>
                    <a:pt x="223" y="222"/>
                  </a:moveTo>
                  <a:cubicBezTo>
                    <a:pt x="198" y="197"/>
                    <a:pt x="198" y="197"/>
                    <a:pt x="198" y="197"/>
                  </a:cubicBezTo>
                  <a:cubicBezTo>
                    <a:pt x="177" y="218"/>
                    <a:pt x="148" y="231"/>
                    <a:pt x="116" y="231"/>
                  </a:cubicBezTo>
                  <a:cubicBezTo>
                    <a:pt x="52" y="231"/>
                    <a:pt x="0" y="179"/>
                    <a:pt x="0" y="116"/>
                  </a:cubicBezTo>
                  <a:cubicBezTo>
                    <a:pt x="0" y="52"/>
                    <a:pt x="52" y="0"/>
                    <a:pt x="116" y="0"/>
                  </a:cubicBezTo>
                  <a:cubicBezTo>
                    <a:pt x="180" y="0"/>
                    <a:pt x="231" y="52"/>
                    <a:pt x="231" y="116"/>
                  </a:cubicBezTo>
                  <a:cubicBezTo>
                    <a:pt x="231" y="137"/>
                    <a:pt x="226" y="156"/>
                    <a:pt x="216" y="173"/>
                  </a:cubicBezTo>
                  <a:cubicBezTo>
                    <a:pt x="247" y="191"/>
                    <a:pt x="247" y="191"/>
                    <a:pt x="247" y="191"/>
                  </a:cubicBezTo>
                  <a:cubicBezTo>
                    <a:pt x="240" y="203"/>
                    <a:pt x="232" y="213"/>
                    <a:pt x="223" y="222"/>
                  </a:cubicBezTo>
                  <a:close/>
                  <a:moveTo>
                    <a:pt x="195" y="116"/>
                  </a:moveTo>
                  <a:cubicBezTo>
                    <a:pt x="195" y="72"/>
                    <a:pt x="159" y="37"/>
                    <a:pt x="116" y="37"/>
                  </a:cubicBezTo>
                  <a:cubicBezTo>
                    <a:pt x="72" y="37"/>
                    <a:pt x="37" y="72"/>
                    <a:pt x="37" y="116"/>
                  </a:cubicBezTo>
                  <a:cubicBezTo>
                    <a:pt x="37" y="159"/>
                    <a:pt x="72" y="194"/>
                    <a:pt x="116" y="194"/>
                  </a:cubicBezTo>
                  <a:cubicBezTo>
                    <a:pt x="159" y="194"/>
                    <a:pt x="195" y="159"/>
                    <a:pt x="195" y="116"/>
                  </a:cubicBezTo>
                  <a:close/>
                </a:path>
              </a:pathLst>
            </a:custGeom>
            <a:solidFill>
              <a:srgbClr val="743C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799817"/>
      </p:ext>
    </p:extLst>
  </p:cSld>
  <p:clrMap bg1="lt1" tx1="dk1" bg2="lt2" tx2="dk2" accent1="accent1" accent2="accent2" accent3="accent3" accent4="accent4" accent5="accent5" accent6="accent6" hlink="hlink" folHlink="folHlink"/>
  <p:hf ftr="0"/>
  <p:notesStyle>
    <a:lvl1pPr marL="173038" marR="0" indent="-173038" algn="l" defTabSz="914400" rtl="0" eaLnBrk="1" fontAlgn="base" latinLnBrk="0" hangingPunct="1">
      <a:lnSpc>
        <a:spcPct val="100000"/>
      </a:lnSpc>
      <a:spcBef>
        <a:spcPts val="400"/>
      </a:spcBef>
      <a:spcAft>
        <a:spcPct val="0"/>
      </a:spcAft>
      <a:buClrTx/>
      <a:buSzTx/>
      <a:buFont typeface="Arial" pitchFamily="34" charset="0"/>
      <a:buChar char="•"/>
      <a:tabLst/>
      <a:defRPr sz="1400" b="0" kern="1200">
        <a:solidFill>
          <a:schemeClr val="tx2"/>
        </a:solidFill>
        <a:latin typeface="Arial"/>
        <a:ea typeface="+mn-ea"/>
        <a:cs typeface="Arial"/>
      </a:defRPr>
    </a:lvl1pPr>
    <a:lvl2pPr marL="346075" marR="0" indent="-173038" algn="l" defTabSz="914400" rtl="0" eaLnBrk="1" fontAlgn="base" latinLnBrk="0" hangingPunct="1">
      <a:lnSpc>
        <a:spcPct val="100000"/>
      </a:lnSpc>
      <a:spcBef>
        <a:spcPts val="400"/>
      </a:spcBef>
      <a:spcAft>
        <a:spcPct val="0"/>
      </a:spcAft>
      <a:buClrTx/>
      <a:buSzTx/>
      <a:buFont typeface="Arial" pitchFamily="34" charset="0"/>
      <a:buChar char="–"/>
      <a:tabLst/>
      <a:defRPr sz="1400" b="0" i="0" kern="1200">
        <a:solidFill>
          <a:schemeClr val="tx2"/>
        </a:solidFill>
        <a:latin typeface="Arial"/>
        <a:ea typeface="+mn-ea"/>
        <a:cs typeface="Arial"/>
      </a:defRPr>
    </a:lvl2pPr>
    <a:lvl3pPr marL="512763" marR="0" indent="-166688" algn="l" defTabSz="914400" rtl="0" eaLnBrk="1" fontAlgn="base" latinLnBrk="0" hangingPunct="1">
      <a:lnSpc>
        <a:spcPct val="100000"/>
      </a:lnSpc>
      <a:spcBef>
        <a:spcPts val="400"/>
      </a:spcBef>
      <a:spcAft>
        <a:spcPct val="0"/>
      </a:spcAft>
      <a:buClrTx/>
      <a:buSzTx/>
      <a:buFont typeface="Arial" pitchFamily="34" charset="0"/>
      <a:buChar char="–"/>
      <a:tabLst/>
      <a:defRPr sz="1400" b="0" i="0" kern="1200" baseline="0">
        <a:solidFill>
          <a:schemeClr val="tx2"/>
        </a:solidFill>
        <a:latin typeface="Arial"/>
        <a:ea typeface="+mn-ea"/>
        <a:cs typeface="Arial"/>
      </a:defRPr>
    </a:lvl3pPr>
    <a:lvl4pPr marL="685800" marR="0" indent="-173038" algn="l" defTabSz="914400" rtl="0" eaLnBrk="1" fontAlgn="base" latinLnBrk="0" hangingPunct="1">
      <a:lnSpc>
        <a:spcPct val="100000"/>
      </a:lnSpc>
      <a:spcBef>
        <a:spcPts val="400"/>
      </a:spcBef>
      <a:spcAft>
        <a:spcPct val="0"/>
      </a:spcAft>
      <a:buClrTx/>
      <a:buSzTx/>
      <a:buFont typeface="Arial" pitchFamily="34" charset="0"/>
      <a:buChar char="–"/>
      <a:tabLst/>
      <a:defRPr sz="1400" b="0" i="0" kern="1200">
        <a:solidFill>
          <a:schemeClr val="tx2"/>
        </a:solidFill>
        <a:latin typeface="Arial"/>
        <a:ea typeface="+mn-ea"/>
        <a:cs typeface="Arial"/>
      </a:defRPr>
    </a:lvl4pPr>
    <a:lvl5pPr marL="858838" marR="0" indent="-173038" algn="l" defTabSz="860425" rtl="0" eaLnBrk="1" fontAlgn="base" latinLnBrk="0" hangingPunct="1">
      <a:lnSpc>
        <a:spcPct val="100000"/>
      </a:lnSpc>
      <a:spcBef>
        <a:spcPts val="400"/>
      </a:spcBef>
      <a:spcAft>
        <a:spcPct val="0"/>
      </a:spcAft>
      <a:buClrTx/>
      <a:buSzTx/>
      <a:buFont typeface="Arial" pitchFamily="34" charset="0"/>
      <a:buChar char="–"/>
      <a:tabLst/>
      <a:defRPr sz="1400" b="0" i="0" kern="1200">
        <a:solidFill>
          <a:schemeClr val="tx2"/>
        </a:solidFill>
        <a:latin typeface="Arial"/>
        <a:ea typeface="+mn-ea"/>
        <a:cs typeface="Arial"/>
      </a:defRPr>
    </a:lvl5pPr>
    <a:lvl6pPr marL="1031875" indent="-173038" algn="l" defTabSz="860425" rtl="0" eaLnBrk="1" latinLnBrk="0" hangingPunct="1">
      <a:lnSpc>
        <a:spcPct val="100000"/>
      </a:lnSpc>
      <a:spcBef>
        <a:spcPts val="400"/>
      </a:spcBef>
      <a:buClrTx/>
      <a:buFont typeface="Arial" panose="020B0604020202020204" pitchFamily="34" charset="0"/>
      <a:buChar char="–"/>
      <a:tabLst/>
      <a:defRPr sz="1400" b="0" i="0" kern="1200">
        <a:solidFill>
          <a:schemeClr val="tx2"/>
        </a:solidFill>
        <a:latin typeface="Arial"/>
        <a:ea typeface="+mn-ea"/>
        <a:cs typeface="Arial"/>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Quintiles Titl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92172"/>
            <a:ext cx="9144000" cy="2665828"/>
          </a:xfrm>
          <a:prstGeom prst="rect">
            <a:avLst/>
          </a:prstGeom>
        </p:spPr>
      </p:pic>
      <p:sp>
        <p:nvSpPr>
          <p:cNvPr id="2" name="Title 1"/>
          <p:cNvSpPr>
            <a:spLocks noGrp="1"/>
          </p:cNvSpPr>
          <p:nvPr>
            <p:ph type="ctrTitle" hasCustomPrompt="1"/>
          </p:nvPr>
        </p:nvSpPr>
        <p:spPr>
          <a:xfrm>
            <a:off x="384048" y="1961343"/>
            <a:ext cx="8348472" cy="896112"/>
          </a:xfrm>
          <a:prstGeom prst="rect">
            <a:avLst/>
          </a:prstGeom>
        </p:spPr>
        <p:txBody>
          <a:bodyPr anchor="b" anchorCtr="0">
            <a:noAutofit/>
          </a:bodyPr>
          <a:lstStyle>
            <a:lvl1pPr algn="l">
              <a:defRPr sz="2400" b="1" baseline="0">
                <a:solidFill>
                  <a:schemeClr val="tx2"/>
                </a:solidFill>
                <a:latin typeface="+mj-lt"/>
              </a:defRPr>
            </a:lvl1pPr>
          </a:lstStyle>
          <a:p>
            <a:r>
              <a:rPr lang="en-US" dirty="0" smtClean="0"/>
              <a:t>Headlines are 24pt Arial Bold Title Case</a:t>
            </a:r>
            <a:endParaRPr lang="en-US" dirty="0"/>
          </a:p>
        </p:txBody>
      </p:sp>
      <p:sp>
        <p:nvSpPr>
          <p:cNvPr id="3" name="Subtitle 2"/>
          <p:cNvSpPr>
            <a:spLocks noGrp="1"/>
          </p:cNvSpPr>
          <p:nvPr>
            <p:ph type="subTitle" idx="1" hasCustomPrompt="1"/>
          </p:nvPr>
        </p:nvSpPr>
        <p:spPr>
          <a:xfrm>
            <a:off x="384048" y="3555711"/>
            <a:ext cx="3886200" cy="697627"/>
          </a:xfrm>
          <a:prstGeom prst="rect">
            <a:avLst/>
          </a:prstGeom>
        </p:spPr>
        <p:txBody>
          <a:bodyPr>
            <a:spAutoFit/>
          </a:bodyPr>
          <a:lstStyle>
            <a:lvl1pPr marL="0" indent="0" algn="l">
              <a:spcBef>
                <a:spcPts val="200"/>
              </a:spcBef>
              <a:buNone/>
              <a:defRPr sz="1200" i="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Author First Name Last Name</a:t>
            </a:r>
          </a:p>
          <a:p>
            <a:pPr lvl="0"/>
            <a:r>
              <a:rPr lang="en-US" dirty="0" smtClean="0"/>
              <a:t>Title</a:t>
            </a:r>
          </a:p>
          <a:p>
            <a:pPr lvl="0"/>
            <a:r>
              <a:rPr lang="en-US" dirty="0" smtClean="0"/>
              <a:t>Date</a:t>
            </a:r>
            <a:endParaRPr lang="en-US" dirty="0"/>
          </a:p>
        </p:txBody>
      </p:sp>
      <p:grpSp>
        <p:nvGrpSpPr>
          <p:cNvPr id="82" name="Group 81"/>
          <p:cNvGrpSpPr/>
          <p:nvPr/>
        </p:nvGrpSpPr>
        <p:grpSpPr bwMode="gray">
          <a:xfrm>
            <a:off x="6449147" y="481445"/>
            <a:ext cx="2316162" cy="1459409"/>
            <a:chOff x="4795838" y="3390900"/>
            <a:chExt cx="2763837" cy="1741488"/>
          </a:xfrm>
        </p:grpSpPr>
        <p:sp>
          <p:nvSpPr>
            <p:cNvPr id="83" name="Freeform 5"/>
            <p:cNvSpPr>
              <a:spLocks noEditPoints="1"/>
            </p:cNvSpPr>
            <p:nvPr/>
          </p:nvSpPr>
          <p:spPr bwMode="gray">
            <a:xfrm>
              <a:off x="4795838" y="4721225"/>
              <a:ext cx="2632075" cy="411163"/>
            </a:xfrm>
            <a:custGeom>
              <a:avLst/>
              <a:gdLst>
                <a:gd name="T0" fmla="*/ 36 w 699"/>
                <a:gd name="T1" fmla="*/ 104 h 109"/>
                <a:gd name="T2" fmla="*/ 10 w 699"/>
                <a:gd name="T3" fmla="*/ 11 h 109"/>
                <a:gd name="T4" fmla="*/ 72 w 699"/>
                <a:gd name="T5" fmla="*/ 52 h 109"/>
                <a:gd name="T6" fmla="*/ 69 w 699"/>
                <a:gd name="T7" fmla="*/ 109 h 109"/>
                <a:gd name="T8" fmla="*/ 12 w 699"/>
                <a:gd name="T9" fmla="*/ 52 h 109"/>
                <a:gd name="T10" fmla="*/ 49 w 699"/>
                <a:gd name="T11" fmla="*/ 89 h 109"/>
                <a:gd name="T12" fmla="*/ 56 w 699"/>
                <a:gd name="T13" fmla="*/ 81 h 109"/>
                <a:gd name="T14" fmla="*/ 36 w 699"/>
                <a:gd name="T15" fmla="*/ 11 h 109"/>
                <a:gd name="T16" fmla="*/ 86 w 699"/>
                <a:gd name="T17" fmla="*/ 78 h 109"/>
                <a:gd name="T18" fmla="*/ 98 w 699"/>
                <a:gd name="T19" fmla="*/ 76 h 109"/>
                <a:gd name="T20" fmla="*/ 131 w 699"/>
                <a:gd name="T21" fmla="*/ 32 h 109"/>
                <a:gd name="T22" fmla="*/ 131 w 699"/>
                <a:gd name="T23" fmla="*/ 104 h 109"/>
                <a:gd name="T24" fmla="*/ 171 w 699"/>
                <a:gd name="T25" fmla="*/ 104 h 109"/>
                <a:gd name="T26" fmla="*/ 159 w 699"/>
                <a:gd name="T27" fmla="*/ 32 h 109"/>
                <a:gd name="T28" fmla="*/ 171 w 699"/>
                <a:gd name="T29" fmla="*/ 104 h 109"/>
                <a:gd name="T30" fmla="*/ 159 w 699"/>
                <a:gd name="T31" fmla="*/ 1 h 109"/>
                <a:gd name="T32" fmla="*/ 244 w 699"/>
                <a:gd name="T33" fmla="*/ 104 h 109"/>
                <a:gd name="T34" fmla="*/ 216 w 699"/>
                <a:gd name="T35" fmla="*/ 42 h 109"/>
                <a:gd name="T36" fmla="*/ 188 w 699"/>
                <a:gd name="T37" fmla="*/ 104 h 109"/>
                <a:gd name="T38" fmla="*/ 200 w 699"/>
                <a:gd name="T39" fmla="*/ 39 h 109"/>
                <a:gd name="T40" fmla="*/ 244 w 699"/>
                <a:gd name="T41" fmla="*/ 58 h 109"/>
                <a:gd name="T42" fmla="*/ 300 w 699"/>
                <a:gd name="T43" fmla="*/ 104 h 109"/>
                <a:gd name="T44" fmla="*/ 312 w 699"/>
                <a:gd name="T45" fmla="*/ 32 h 109"/>
                <a:gd name="T46" fmla="*/ 313 w 699"/>
                <a:gd name="T47" fmla="*/ 14 h 109"/>
                <a:gd name="T48" fmla="*/ 313 w 699"/>
                <a:gd name="T49" fmla="*/ 1 h 109"/>
                <a:gd name="T50" fmla="*/ 358 w 699"/>
                <a:gd name="T51" fmla="*/ 68 h 109"/>
                <a:gd name="T52" fmla="*/ 417 w 699"/>
                <a:gd name="T53" fmla="*/ 71 h 109"/>
                <a:gd name="T54" fmla="*/ 408 w 699"/>
                <a:gd name="T55" fmla="*/ 86 h 109"/>
                <a:gd name="T56" fmla="*/ 416 w 699"/>
                <a:gd name="T57" fmla="*/ 93 h 109"/>
                <a:gd name="T58" fmla="*/ 406 w 699"/>
                <a:gd name="T59" fmla="*/ 62 h 109"/>
                <a:gd name="T60" fmla="*/ 372 w 699"/>
                <a:gd name="T61" fmla="*/ 52 h 109"/>
                <a:gd name="T62" fmla="*/ 424 w 699"/>
                <a:gd name="T63" fmla="*/ 94 h 109"/>
                <a:gd name="T64" fmla="*/ 432 w 699"/>
                <a:gd name="T65" fmla="*/ 86 h 109"/>
                <a:gd name="T66" fmla="*/ 460 w 699"/>
                <a:gd name="T67" fmla="*/ 73 h 109"/>
                <a:gd name="T68" fmla="*/ 453 w 699"/>
                <a:gd name="T69" fmla="*/ 32 h 109"/>
                <a:gd name="T70" fmla="*/ 472 w 699"/>
                <a:gd name="T71" fmla="*/ 47 h 109"/>
                <a:gd name="T72" fmla="*/ 438 w 699"/>
                <a:gd name="T73" fmla="*/ 52 h 109"/>
                <a:gd name="T74" fmla="*/ 482 w 699"/>
                <a:gd name="T75" fmla="*/ 82 h 109"/>
                <a:gd name="T76" fmla="*/ 495 w 699"/>
                <a:gd name="T77" fmla="*/ 104 h 109"/>
                <a:gd name="T78" fmla="*/ 507 w 699"/>
                <a:gd name="T79" fmla="*/ 1 h 109"/>
                <a:gd name="T80" fmla="*/ 616 w 699"/>
                <a:gd name="T81" fmla="*/ 104 h 109"/>
                <a:gd name="T82" fmla="*/ 577 w 699"/>
                <a:gd name="T83" fmla="*/ 88 h 109"/>
                <a:gd name="T84" fmla="*/ 540 w 699"/>
                <a:gd name="T85" fmla="*/ 104 h 109"/>
                <a:gd name="T86" fmla="*/ 540 w 699"/>
                <a:gd name="T87" fmla="*/ 1 h 109"/>
                <a:gd name="T88" fmla="*/ 604 w 699"/>
                <a:gd name="T89" fmla="*/ 1 h 109"/>
                <a:gd name="T90" fmla="*/ 663 w 699"/>
                <a:gd name="T91" fmla="*/ 104 h 109"/>
                <a:gd name="T92" fmla="*/ 636 w 699"/>
                <a:gd name="T93" fmla="*/ 82 h 109"/>
                <a:gd name="T94" fmla="*/ 687 w 699"/>
                <a:gd name="T95" fmla="*/ 75 h 109"/>
                <a:gd name="T96" fmla="*/ 658 w 699"/>
                <a:gd name="T97" fmla="*/ 57 h 109"/>
                <a:gd name="T98" fmla="*/ 664 w 699"/>
                <a:gd name="T99" fmla="*/ 0 h 109"/>
                <a:gd name="T100" fmla="*/ 687 w 699"/>
                <a:gd name="T101" fmla="*/ 20 h 109"/>
                <a:gd name="T102" fmla="*/ 643 w 699"/>
                <a:gd name="T103" fmla="*/ 29 h 109"/>
                <a:gd name="T104" fmla="*/ 671 w 699"/>
                <a:gd name="T105" fmla="*/ 47 h 109"/>
                <a:gd name="T106" fmla="*/ 663 w 699"/>
                <a:gd name="T107" fmla="*/ 104 h 109"/>
                <a:gd name="T108" fmla="*/ 262 w 699"/>
                <a:gd name="T109" fmla="*/ 84 h 109"/>
                <a:gd name="T110" fmla="*/ 253 w 699"/>
                <a:gd name="T111" fmla="*/ 32 h 109"/>
                <a:gd name="T112" fmla="*/ 274 w 699"/>
                <a:gd name="T113" fmla="*/ 11 h 109"/>
                <a:gd name="T114" fmla="*/ 289 w 699"/>
                <a:gd name="T115" fmla="*/ 42 h 109"/>
                <a:gd name="T116" fmla="*/ 283 w 699"/>
                <a:gd name="T117" fmla="*/ 93 h 109"/>
                <a:gd name="T118" fmla="*/ 283 w 699"/>
                <a:gd name="T119" fmla="*/ 104 h 109"/>
                <a:gd name="T120" fmla="*/ 329 w 699"/>
                <a:gd name="T121" fmla="*/ 84 h 109"/>
                <a:gd name="T122" fmla="*/ 340 w 699"/>
                <a:gd name="T123" fmla="*/ 84 h 109"/>
                <a:gd name="T124" fmla="*/ 350 w 699"/>
                <a:gd name="T125" fmla="*/ 9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9" h="109">
                  <a:moveTo>
                    <a:pt x="69" y="109"/>
                  </a:moveTo>
                  <a:cubicBezTo>
                    <a:pt x="58" y="98"/>
                    <a:pt x="58" y="98"/>
                    <a:pt x="58" y="98"/>
                  </a:cubicBezTo>
                  <a:cubicBezTo>
                    <a:pt x="52" y="102"/>
                    <a:pt x="44" y="104"/>
                    <a:pt x="36" y="104"/>
                  </a:cubicBezTo>
                  <a:cubicBezTo>
                    <a:pt x="26" y="104"/>
                    <a:pt x="17" y="101"/>
                    <a:pt x="10" y="94"/>
                  </a:cubicBezTo>
                  <a:cubicBezTo>
                    <a:pt x="0" y="84"/>
                    <a:pt x="0" y="75"/>
                    <a:pt x="0" y="52"/>
                  </a:cubicBezTo>
                  <a:cubicBezTo>
                    <a:pt x="0" y="30"/>
                    <a:pt x="0" y="20"/>
                    <a:pt x="10" y="11"/>
                  </a:cubicBezTo>
                  <a:cubicBezTo>
                    <a:pt x="17" y="4"/>
                    <a:pt x="26" y="0"/>
                    <a:pt x="36" y="0"/>
                  </a:cubicBezTo>
                  <a:cubicBezTo>
                    <a:pt x="46" y="0"/>
                    <a:pt x="55" y="4"/>
                    <a:pt x="62" y="11"/>
                  </a:cubicBezTo>
                  <a:cubicBezTo>
                    <a:pt x="71" y="20"/>
                    <a:pt x="72" y="29"/>
                    <a:pt x="72" y="52"/>
                  </a:cubicBezTo>
                  <a:cubicBezTo>
                    <a:pt x="72" y="72"/>
                    <a:pt x="72" y="81"/>
                    <a:pt x="65" y="90"/>
                  </a:cubicBezTo>
                  <a:cubicBezTo>
                    <a:pt x="76" y="101"/>
                    <a:pt x="76" y="101"/>
                    <a:pt x="76" y="101"/>
                  </a:cubicBezTo>
                  <a:lnTo>
                    <a:pt x="69" y="109"/>
                  </a:lnTo>
                  <a:close/>
                  <a:moveTo>
                    <a:pt x="36" y="11"/>
                  </a:moveTo>
                  <a:cubicBezTo>
                    <a:pt x="29" y="11"/>
                    <a:pt x="23" y="14"/>
                    <a:pt x="19" y="18"/>
                  </a:cubicBezTo>
                  <a:cubicBezTo>
                    <a:pt x="13" y="25"/>
                    <a:pt x="12" y="31"/>
                    <a:pt x="12" y="52"/>
                  </a:cubicBezTo>
                  <a:cubicBezTo>
                    <a:pt x="12" y="74"/>
                    <a:pt x="13" y="80"/>
                    <a:pt x="19" y="86"/>
                  </a:cubicBezTo>
                  <a:cubicBezTo>
                    <a:pt x="23" y="91"/>
                    <a:pt x="29" y="93"/>
                    <a:pt x="36" y="93"/>
                  </a:cubicBezTo>
                  <a:cubicBezTo>
                    <a:pt x="41" y="93"/>
                    <a:pt x="46" y="92"/>
                    <a:pt x="49" y="89"/>
                  </a:cubicBezTo>
                  <a:cubicBezTo>
                    <a:pt x="37" y="76"/>
                    <a:pt x="37" y="76"/>
                    <a:pt x="37" y="76"/>
                  </a:cubicBezTo>
                  <a:cubicBezTo>
                    <a:pt x="44" y="69"/>
                    <a:pt x="44" y="69"/>
                    <a:pt x="44" y="69"/>
                  </a:cubicBezTo>
                  <a:cubicBezTo>
                    <a:pt x="56" y="81"/>
                    <a:pt x="56" y="81"/>
                    <a:pt x="56" y="81"/>
                  </a:cubicBezTo>
                  <a:cubicBezTo>
                    <a:pt x="59" y="75"/>
                    <a:pt x="60" y="67"/>
                    <a:pt x="60" y="52"/>
                  </a:cubicBezTo>
                  <a:cubicBezTo>
                    <a:pt x="60" y="31"/>
                    <a:pt x="59" y="25"/>
                    <a:pt x="53" y="18"/>
                  </a:cubicBezTo>
                  <a:cubicBezTo>
                    <a:pt x="49" y="14"/>
                    <a:pt x="43" y="11"/>
                    <a:pt x="36" y="11"/>
                  </a:cubicBezTo>
                  <a:close/>
                  <a:moveTo>
                    <a:pt x="112" y="104"/>
                  </a:moveTo>
                  <a:cubicBezTo>
                    <a:pt x="104" y="104"/>
                    <a:pt x="98" y="102"/>
                    <a:pt x="93" y="98"/>
                  </a:cubicBezTo>
                  <a:cubicBezTo>
                    <a:pt x="88" y="93"/>
                    <a:pt x="86" y="86"/>
                    <a:pt x="86" y="78"/>
                  </a:cubicBezTo>
                  <a:cubicBezTo>
                    <a:pt x="86" y="32"/>
                    <a:pt x="86" y="32"/>
                    <a:pt x="86" y="32"/>
                  </a:cubicBezTo>
                  <a:cubicBezTo>
                    <a:pt x="98" y="32"/>
                    <a:pt x="98" y="32"/>
                    <a:pt x="98" y="32"/>
                  </a:cubicBezTo>
                  <a:cubicBezTo>
                    <a:pt x="98" y="76"/>
                    <a:pt x="98" y="76"/>
                    <a:pt x="98" y="76"/>
                  </a:cubicBezTo>
                  <a:cubicBezTo>
                    <a:pt x="98" y="88"/>
                    <a:pt x="104" y="94"/>
                    <a:pt x="114" y="94"/>
                  </a:cubicBezTo>
                  <a:cubicBezTo>
                    <a:pt x="125" y="94"/>
                    <a:pt x="131" y="87"/>
                    <a:pt x="131" y="76"/>
                  </a:cubicBezTo>
                  <a:cubicBezTo>
                    <a:pt x="131" y="32"/>
                    <a:pt x="131" y="32"/>
                    <a:pt x="131" y="32"/>
                  </a:cubicBezTo>
                  <a:cubicBezTo>
                    <a:pt x="142" y="32"/>
                    <a:pt x="142" y="32"/>
                    <a:pt x="142" y="32"/>
                  </a:cubicBezTo>
                  <a:cubicBezTo>
                    <a:pt x="142" y="104"/>
                    <a:pt x="142" y="104"/>
                    <a:pt x="142" y="104"/>
                  </a:cubicBezTo>
                  <a:cubicBezTo>
                    <a:pt x="131" y="104"/>
                    <a:pt x="131" y="104"/>
                    <a:pt x="131" y="104"/>
                  </a:cubicBezTo>
                  <a:cubicBezTo>
                    <a:pt x="131" y="97"/>
                    <a:pt x="131" y="97"/>
                    <a:pt x="131" y="97"/>
                  </a:cubicBezTo>
                  <a:cubicBezTo>
                    <a:pt x="126" y="102"/>
                    <a:pt x="119" y="104"/>
                    <a:pt x="112" y="104"/>
                  </a:cubicBezTo>
                  <a:close/>
                  <a:moveTo>
                    <a:pt x="171" y="104"/>
                  </a:moveTo>
                  <a:cubicBezTo>
                    <a:pt x="159" y="104"/>
                    <a:pt x="159" y="104"/>
                    <a:pt x="159" y="104"/>
                  </a:cubicBezTo>
                  <a:cubicBezTo>
                    <a:pt x="159" y="66"/>
                    <a:pt x="159" y="66"/>
                    <a:pt x="159" y="66"/>
                  </a:cubicBezTo>
                  <a:cubicBezTo>
                    <a:pt x="159" y="32"/>
                    <a:pt x="159" y="32"/>
                    <a:pt x="159" y="32"/>
                  </a:cubicBezTo>
                  <a:cubicBezTo>
                    <a:pt x="171" y="32"/>
                    <a:pt x="171" y="32"/>
                    <a:pt x="171" y="32"/>
                  </a:cubicBezTo>
                  <a:cubicBezTo>
                    <a:pt x="171" y="65"/>
                    <a:pt x="171" y="65"/>
                    <a:pt x="171" y="65"/>
                  </a:cubicBezTo>
                  <a:lnTo>
                    <a:pt x="171" y="104"/>
                  </a:lnTo>
                  <a:close/>
                  <a:moveTo>
                    <a:pt x="172" y="14"/>
                  </a:moveTo>
                  <a:cubicBezTo>
                    <a:pt x="159" y="14"/>
                    <a:pt x="159" y="14"/>
                    <a:pt x="159" y="14"/>
                  </a:cubicBezTo>
                  <a:cubicBezTo>
                    <a:pt x="159" y="1"/>
                    <a:pt x="159" y="1"/>
                    <a:pt x="159" y="1"/>
                  </a:cubicBezTo>
                  <a:cubicBezTo>
                    <a:pt x="172" y="1"/>
                    <a:pt x="172" y="1"/>
                    <a:pt x="172" y="1"/>
                  </a:cubicBezTo>
                  <a:lnTo>
                    <a:pt x="172" y="14"/>
                  </a:lnTo>
                  <a:close/>
                  <a:moveTo>
                    <a:pt x="244" y="104"/>
                  </a:moveTo>
                  <a:cubicBezTo>
                    <a:pt x="233" y="104"/>
                    <a:pt x="233" y="104"/>
                    <a:pt x="233" y="104"/>
                  </a:cubicBezTo>
                  <a:cubicBezTo>
                    <a:pt x="233" y="60"/>
                    <a:pt x="233" y="60"/>
                    <a:pt x="233" y="60"/>
                  </a:cubicBezTo>
                  <a:cubicBezTo>
                    <a:pt x="233" y="48"/>
                    <a:pt x="227" y="42"/>
                    <a:pt x="216" y="42"/>
                  </a:cubicBezTo>
                  <a:cubicBezTo>
                    <a:pt x="206" y="42"/>
                    <a:pt x="200" y="49"/>
                    <a:pt x="200" y="60"/>
                  </a:cubicBezTo>
                  <a:cubicBezTo>
                    <a:pt x="200" y="104"/>
                    <a:pt x="200" y="104"/>
                    <a:pt x="200" y="104"/>
                  </a:cubicBezTo>
                  <a:cubicBezTo>
                    <a:pt x="188" y="104"/>
                    <a:pt x="188" y="104"/>
                    <a:pt x="188" y="104"/>
                  </a:cubicBezTo>
                  <a:cubicBezTo>
                    <a:pt x="188" y="32"/>
                    <a:pt x="188" y="32"/>
                    <a:pt x="188" y="32"/>
                  </a:cubicBezTo>
                  <a:cubicBezTo>
                    <a:pt x="200" y="32"/>
                    <a:pt x="200" y="32"/>
                    <a:pt x="200" y="32"/>
                  </a:cubicBezTo>
                  <a:cubicBezTo>
                    <a:pt x="200" y="39"/>
                    <a:pt x="200" y="39"/>
                    <a:pt x="200" y="39"/>
                  </a:cubicBezTo>
                  <a:cubicBezTo>
                    <a:pt x="205" y="34"/>
                    <a:pt x="211" y="32"/>
                    <a:pt x="218" y="32"/>
                  </a:cubicBezTo>
                  <a:cubicBezTo>
                    <a:pt x="226" y="32"/>
                    <a:pt x="232" y="34"/>
                    <a:pt x="237" y="38"/>
                  </a:cubicBezTo>
                  <a:cubicBezTo>
                    <a:pt x="242" y="43"/>
                    <a:pt x="244" y="50"/>
                    <a:pt x="244" y="58"/>
                  </a:cubicBezTo>
                  <a:lnTo>
                    <a:pt x="244" y="104"/>
                  </a:lnTo>
                  <a:close/>
                  <a:moveTo>
                    <a:pt x="312" y="104"/>
                  </a:moveTo>
                  <a:cubicBezTo>
                    <a:pt x="300" y="104"/>
                    <a:pt x="300" y="104"/>
                    <a:pt x="300" y="104"/>
                  </a:cubicBezTo>
                  <a:cubicBezTo>
                    <a:pt x="300" y="65"/>
                    <a:pt x="300" y="65"/>
                    <a:pt x="300" y="65"/>
                  </a:cubicBezTo>
                  <a:cubicBezTo>
                    <a:pt x="300" y="32"/>
                    <a:pt x="300" y="32"/>
                    <a:pt x="300" y="32"/>
                  </a:cubicBezTo>
                  <a:cubicBezTo>
                    <a:pt x="312" y="32"/>
                    <a:pt x="312" y="32"/>
                    <a:pt x="312" y="32"/>
                  </a:cubicBezTo>
                  <a:cubicBezTo>
                    <a:pt x="312" y="65"/>
                    <a:pt x="312" y="65"/>
                    <a:pt x="312" y="65"/>
                  </a:cubicBezTo>
                  <a:lnTo>
                    <a:pt x="312" y="104"/>
                  </a:lnTo>
                  <a:close/>
                  <a:moveTo>
                    <a:pt x="313" y="14"/>
                  </a:moveTo>
                  <a:cubicBezTo>
                    <a:pt x="300" y="14"/>
                    <a:pt x="300" y="14"/>
                    <a:pt x="300" y="14"/>
                  </a:cubicBezTo>
                  <a:cubicBezTo>
                    <a:pt x="300" y="1"/>
                    <a:pt x="300" y="1"/>
                    <a:pt x="300" y="1"/>
                  </a:cubicBezTo>
                  <a:cubicBezTo>
                    <a:pt x="313" y="1"/>
                    <a:pt x="313" y="1"/>
                    <a:pt x="313" y="1"/>
                  </a:cubicBezTo>
                  <a:lnTo>
                    <a:pt x="313" y="14"/>
                  </a:lnTo>
                  <a:close/>
                  <a:moveTo>
                    <a:pt x="390" y="104"/>
                  </a:moveTo>
                  <a:cubicBezTo>
                    <a:pt x="369" y="104"/>
                    <a:pt x="358" y="91"/>
                    <a:pt x="358" y="68"/>
                  </a:cubicBezTo>
                  <a:cubicBezTo>
                    <a:pt x="358" y="45"/>
                    <a:pt x="369" y="32"/>
                    <a:pt x="388" y="32"/>
                  </a:cubicBezTo>
                  <a:cubicBezTo>
                    <a:pt x="406" y="32"/>
                    <a:pt x="417" y="44"/>
                    <a:pt x="417" y="66"/>
                  </a:cubicBezTo>
                  <a:cubicBezTo>
                    <a:pt x="417" y="71"/>
                    <a:pt x="417" y="71"/>
                    <a:pt x="417" y="71"/>
                  </a:cubicBezTo>
                  <a:cubicBezTo>
                    <a:pt x="370" y="71"/>
                    <a:pt x="370" y="71"/>
                    <a:pt x="370" y="71"/>
                  </a:cubicBezTo>
                  <a:cubicBezTo>
                    <a:pt x="370" y="86"/>
                    <a:pt x="377" y="94"/>
                    <a:pt x="390" y="94"/>
                  </a:cubicBezTo>
                  <a:cubicBezTo>
                    <a:pt x="397" y="94"/>
                    <a:pt x="402" y="92"/>
                    <a:pt x="408" y="86"/>
                  </a:cubicBezTo>
                  <a:cubicBezTo>
                    <a:pt x="408" y="86"/>
                    <a:pt x="408" y="86"/>
                    <a:pt x="408" y="86"/>
                  </a:cubicBezTo>
                  <a:cubicBezTo>
                    <a:pt x="416" y="93"/>
                    <a:pt x="416" y="93"/>
                    <a:pt x="416" y="93"/>
                  </a:cubicBezTo>
                  <a:cubicBezTo>
                    <a:pt x="416" y="93"/>
                    <a:pt x="416" y="93"/>
                    <a:pt x="416" y="93"/>
                  </a:cubicBezTo>
                  <a:cubicBezTo>
                    <a:pt x="409" y="100"/>
                    <a:pt x="402" y="104"/>
                    <a:pt x="390" y="104"/>
                  </a:cubicBezTo>
                  <a:close/>
                  <a:moveTo>
                    <a:pt x="370" y="62"/>
                  </a:moveTo>
                  <a:cubicBezTo>
                    <a:pt x="406" y="62"/>
                    <a:pt x="406" y="62"/>
                    <a:pt x="406" y="62"/>
                  </a:cubicBezTo>
                  <a:cubicBezTo>
                    <a:pt x="405" y="57"/>
                    <a:pt x="405" y="55"/>
                    <a:pt x="403" y="52"/>
                  </a:cubicBezTo>
                  <a:cubicBezTo>
                    <a:pt x="400" y="45"/>
                    <a:pt x="395" y="42"/>
                    <a:pt x="388" y="42"/>
                  </a:cubicBezTo>
                  <a:cubicBezTo>
                    <a:pt x="381" y="42"/>
                    <a:pt x="375" y="45"/>
                    <a:pt x="372" y="52"/>
                  </a:cubicBezTo>
                  <a:cubicBezTo>
                    <a:pt x="371" y="55"/>
                    <a:pt x="370" y="57"/>
                    <a:pt x="370" y="62"/>
                  </a:cubicBezTo>
                  <a:close/>
                  <a:moveTo>
                    <a:pt x="453" y="104"/>
                  </a:moveTo>
                  <a:cubicBezTo>
                    <a:pt x="440" y="104"/>
                    <a:pt x="431" y="101"/>
                    <a:pt x="424" y="94"/>
                  </a:cubicBezTo>
                  <a:cubicBezTo>
                    <a:pt x="423" y="94"/>
                    <a:pt x="423" y="94"/>
                    <a:pt x="423" y="94"/>
                  </a:cubicBezTo>
                  <a:cubicBezTo>
                    <a:pt x="431" y="86"/>
                    <a:pt x="431" y="86"/>
                    <a:pt x="431" y="86"/>
                  </a:cubicBezTo>
                  <a:cubicBezTo>
                    <a:pt x="432" y="86"/>
                    <a:pt x="432" y="86"/>
                    <a:pt x="432" y="86"/>
                  </a:cubicBezTo>
                  <a:cubicBezTo>
                    <a:pt x="437" y="92"/>
                    <a:pt x="444" y="94"/>
                    <a:pt x="453" y="94"/>
                  </a:cubicBezTo>
                  <a:cubicBezTo>
                    <a:pt x="459" y="94"/>
                    <a:pt x="471" y="93"/>
                    <a:pt x="471" y="83"/>
                  </a:cubicBezTo>
                  <a:cubicBezTo>
                    <a:pt x="471" y="77"/>
                    <a:pt x="467" y="74"/>
                    <a:pt x="460" y="73"/>
                  </a:cubicBezTo>
                  <a:cubicBezTo>
                    <a:pt x="448" y="72"/>
                    <a:pt x="448" y="72"/>
                    <a:pt x="448" y="72"/>
                  </a:cubicBezTo>
                  <a:cubicBezTo>
                    <a:pt x="434" y="71"/>
                    <a:pt x="427" y="64"/>
                    <a:pt x="427" y="53"/>
                  </a:cubicBezTo>
                  <a:cubicBezTo>
                    <a:pt x="427" y="40"/>
                    <a:pt x="437" y="32"/>
                    <a:pt x="453" y="32"/>
                  </a:cubicBezTo>
                  <a:cubicBezTo>
                    <a:pt x="464" y="32"/>
                    <a:pt x="472" y="34"/>
                    <a:pt x="479" y="39"/>
                  </a:cubicBezTo>
                  <a:cubicBezTo>
                    <a:pt x="479" y="40"/>
                    <a:pt x="479" y="40"/>
                    <a:pt x="479" y="40"/>
                  </a:cubicBezTo>
                  <a:cubicBezTo>
                    <a:pt x="472" y="47"/>
                    <a:pt x="472" y="47"/>
                    <a:pt x="472" y="47"/>
                  </a:cubicBezTo>
                  <a:cubicBezTo>
                    <a:pt x="471" y="47"/>
                    <a:pt x="471" y="47"/>
                    <a:pt x="471" y="47"/>
                  </a:cubicBezTo>
                  <a:cubicBezTo>
                    <a:pt x="466" y="43"/>
                    <a:pt x="460" y="42"/>
                    <a:pt x="453" y="42"/>
                  </a:cubicBezTo>
                  <a:cubicBezTo>
                    <a:pt x="443" y="42"/>
                    <a:pt x="438" y="45"/>
                    <a:pt x="438" y="52"/>
                  </a:cubicBezTo>
                  <a:cubicBezTo>
                    <a:pt x="438" y="58"/>
                    <a:pt x="442" y="61"/>
                    <a:pt x="450" y="62"/>
                  </a:cubicBezTo>
                  <a:cubicBezTo>
                    <a:pt x="461" y="63"/>
                    <a:pt x="461" y="63"/>
                    <a:pt x="461" y="63"/>
                  </a:cubicBezTo>
                  <a:cubicBezTo>
                    <a:pt x="470" y="64"/>
                    <a:pt x="482" y="67"/>
                    <a:pt x="482" y="82"/>
                  </a:cubicBezTo>
                  <a:cubicBezTo>
                    <a:pt x="482" y="96"/>
                    <a:pt x="471" y="104"/>
                    <a:pt x="453" y="104"/>
                  </a:cubicBezTo>
                  <a:close/>
                  <a:moveTo>
                    <a:pt x="507" y="104"/>
                  </a:moveTo>
                  <a:cubicBezTo>
                    <a:pt x="495" y="104"/>
                    <a:pt x="495" y="104"/>
                    <a:pt x="495" y="104"/>
                  </a:cubicBezTo>
                  <a:cubicBezTo>
                    <a:pt x="495" y="57"/>
                    <a:pt x="495" y="57"/>
                    <a:pt x="495" y="57"/>
                  </a:cubicBezTo>
                  <a:cubicBezTo>
                    <a:pt x="495" y="1"/>
                    <a:pt x="495" y="1"/>
                    <a:pt x="495" y="1"/>
                  </a:cubicBezTo>
                  <a:cubicBezTo>
                    <a:pt x="507" y="1"/>
                    <a:pt x="507" y="1"/>
                    <a:pt x="507" y="1"/>
                  </a:cubicBezTo>
                  <a:cubicBezTo>
                    <a:pt x="507" y="57"/>
                    <a:pt x="507" y="57"/>
                    <a:pt x="507" y="57"/>
                  </a:cubicBezTo>
                  <a:lnTo>
                    <a:pt x="507" y="104"/>
                  </a:lnTo>
                  <a:close/>
                  <a:moveTo>
                    <a:pt x="616" y="104"/>
                  </a:moveTo>
                  <a:cubicBezTo>
                    <a:pt x="604" y="104"/>
                    <a:pt x="604" y="104"/>
                    <a:pt x="604" y="104"/>
                  </a:cubicBezTo>
                  <a:cubicBezTo>
                    <a:pt x="604" y="30"/>
                    <a:pt x="604" y="30"/>
                    <a:pt x="604" y="30"/>
                  </a:cubicBezTo>
                  <a:cubicBezTo>
                    <a:pt x="577" y="88"/>
                    <a:pt x="577" y="88"/>
                    <a:pt x="577" y="88"/>
                  </a:cubicBezTo>
                  <a:cubicBezTo>
                    <a:pt x="567" y="88"/>
                    <a:pt x="567" y="88"/>
                    <a:pt x="567" y="88"/>
                  </a:cubicBezTo>
                  <a:cubicBezTo>
                    <a:pt x="540" y="30"/>
                    <a:pt x="540" y="30"/>
                    <a:pt x="540" y="30"/>
                  </a:cubicBezTo>
                  <a:cubicBezTo>
                    <a:pt x="540" y="104"/>
                    <a:pt x="540" y="104"/>
                    <a:pt x="540" y="104"/>
                  </a:cubicBezTo>
                  <a:cubicBezTo>
                    <a:pt x="528" y="104"/>
                    <a:pt x="528" y="104"/>
                    <a:pt x="528" y="104"/>
                  </a:cubicBezTo>
                  <a:cubicBezTo>
                    <a:pt x="528" y="1"/>
                    <a:pt x="528" y="1"/>
                    <a:pt x="528" y="1"/>
                  </a:cubicBezTo>
                  <a:cubicBezTo>
                    <a:pt x="540" y="1"/>
                    <a:pt x="540" y="1"/>
                    <a:pt x="540" y="1"/>
                  </a:cubicBezTo>
                  <a:cubicBezTo>
                    <a:pt x="540" y="2"/>
                    <a:pt x="540" y="2"/>
                    <a:pt x="540" y="2"/>
                  </a:cubicBezTo>
                  <a:cubicBezTo>
                    <a:pt x="572" y="72"/>
                    <a:pt x="572" y="72"/>
                    <a:pt x="572" y="72"/>
                  </a:cubicBezTo>
                  <a:cubicBezTo>
                    <a:pt x="604" y="1"/>
                    <a:pt x="604" y="1"/>
                    <a:pt x="604" y="1"/>
                  </a:cubicBezTo>
                  <a:cubicBezTo>
                    <a:pt x="616" y="1"/>
                    <a:pt x="616" y="1"/>
                    <a:pt x="616" y="1"/>
                  </a:cubicBezTo>
                  <a:lnTo>
                    <a:pt x="616" y="104"/>
                  </a:lnTo>
                  <a:close/>
                  <a:moveTo>
                    <a:pt x="663" y="104"/>
                  </a:moveTo>
                  <a:cubicBezTo>
                    <a:pt x="648" y="104"/>
                    <a:pt x="638" y="101"/>
                    <a:pt x="628" y="91"/>
                  </a:cubicBezTo>
                  <a:cubicBezTo>
                    <a:pt x="628" y="90"/>
                    <a:pt x="628" y="90"/>
                    <a:pt x="628" y="90"/>
                  </a:cubicBezTo>
                  <a:cubicBezTo>
                    <a:pt x="636" y="82"/>
                    <a:pt x="636" y="82"/>
                    <a:pt x="636" y="82"/>
                  </a:cubicBezTo>
                  <a:cubicBezTo>
                    <a:pt x="637" y="83"/>
                    <a:pt x="637" y="83"/>
                    <a:pt x="637" y="83"/>
                  </a:cubicBezTo>
                  <a:cubicBezTo>
                    <a:pt x="644" y="90"/>
                    <a:pt x="652" y="93"/>
                    <a:pt x="664" y="93"/>
                  </a:cubicBezTo>
                  <a:cubicBezTo>
                    <a:pt x="678" y="93"/>
                    <a:pt x="687" y="87"/>
                    <a:pt x="687" y="75"/>
                  </a:cubicBezTo>
                  <a:cubicBezTo>
                    <a:pt x="687" y="70"/>
                    <a:pt x="685" y="66"/>
                    <a:pt x="682" y="63"/>
                  </a:cubicBezTo>
                  <a:cubicBezTo>
                    <a:pt x="679" y="61"/>
                    <a:pt x="677" y="60"/>
                    <a:pt x="669" y="59"/>
                  </a:cubicBezTo>
                  <a:cubicBezTo>
                    <a:pt x="658" y="57"/>
                    <a:pt x="658" y="57"/>
                    <a:pt x="658" y="57"/>
                  </a:cubicBezTo>
                  <a:cubicBezTo>
                    <a:pt x="649" y="55"/>
                    <a:pt x="643" y="53"/>
                    <a:pt x="639" y="49"/>
                  </a:cubicBezTo>
                  <a:cubicBezTo>
                    <a:pt x="633" y="44"/>
                    <a:pt x="631" y="38"/>
                    <a:pt x="631" y="29"/>
                  </a:cubicBezTo>
                  <a:cubicBezTo>
                    <a:pt x="631" y="12"/>
                    <a:pt x="644" y="0"/>
                    <a:pt x="664" y="0"/>
                  </a:cubicBezTo>
                  <a:cubicBezTo>
                    <a:pt x="676" y="0"/>
                    <a:pt x="685" y="4"/>
                    <a:pt x="694" y="12"/>
                  </a:cubicBezTo>
                  <a:cubicBezTo>
                    <a:pt x="695" y="12"/>
                    <a:pt x="695" y="12"/>
                    <a:pt x="695" y="12"/>
                  </a:cubicBezTo>
                  <a:cubicBezTo>
                    <a:pt x="687" y="20"/>
                    <a:pt x="687" y="20"/>
                    <a:pt x="687" y="20"/>
                  </a:cubicBezTo>
                  <a:cubicBezTo>
                    <a:pt x="686" y="20"/>
                    <a:pt x="686" y="20"/>
                    <a:pt x="686" y="20"/>
                  </a:cubicBezTo>
                  <a:cubicBezTo>
                    <a:pt x="680" y="14"/>
                    <a:pt x="673" y="11"/>
                    <a:pt x="663" y="11"/>
                  </a:cubicBezTo>
                  <a:cubicBezTo>
                    <a:pt x="651" y="11"/>
                    <a:pt x="643" y="18"/>
                    <a:pt x="643" y="29"/>
                  </a:cubicBezTo>
                  <a:cubicBezTo>
                    <a:pt x="643" y="34"/>
                    <a:pt x="644" y="38"/>
                    <a:pt x="647" y="40"/>
                  </a:cubicBezTo>
                  <a:cubicBezTo>
                    <a:pt x="650" y="43"/>
                    <a:pt x="654" y="45"/>
                    <a:pt x="660" y="45"/>
                  </a:cubicBezTo>
                  <a:cubicBezTo>
                    <a:pt x="671" y="47"/>
                    <a:pt x="671" y="47"/>
                    <a:pt x="671" y="47"/>
                  </a:cubicBezTo>
                  <a:cubicBezTo>
                    <a:pt x="681" y="49"/>
                    <a:pt x="686" y="51"/>
                    <a:pt x="690" y="55"/>
                  </a:cubicBezTo>
                  <a:cubicBezTo>
                    <a:pt x="696" y="60"/>
                    <a:pt x="699" y="67"/>
                    <a:pt x="699" y="75"/>
                  </a:cubicBezTo>
                  <a:cubicBezTo>
                    <a:pt x="699" y="93"/>
                    <a:pt x="685" y="104"/>
                    <a:pt x="663" y="104"/>
                  </a:cubicBezTo>
                  <a:close/>
                  <a:moveTo>
                    <a:pt x="283" y="104"/>
                  </a:moveTo>
                  <a:cubicBezTo>
                    <a:pt x="281" y="104"/>
                    <a:pt x="281" y="104"/>
                    <a:pt x="281" y="104"/>
                  </a:cubicBezTo>
                  <a:cubicBezTo>
                    <a:pt x="269" y="104"/>
                    <a:pt x="262" y="96"/>
                    <a:pt x="262" y="84"/>
                  </a:cubicBezTo>
                  <a:cubicBezTo>
                    <a:pt x="262" y="42"/>
                    <a:pt x="262" y="42"/>
                    <a:pt x="262" y="42"/>
                  </a:cubicBezTo>
                  <a:cubicBezTo>
                    <a:pt x="253" y="42"/>
                    <a:pt x="253" y="42"/>
                    <a:pt x="253" y="42"/>
                  </a:cubicBezTo>
                  <a:cubicBezTo>
                    <a:pt x="253" y="32"/>
                    <a:pt x="253" y="32"/>
                    <a:pt x="253" y="32"/>
                  </a:cubicBezTo>
                  <a:cubicBezTo>
                    <a:pt x="262" y="32"/>
                    <a:pt x="262" y="32"/>
                    <a:pt x="262" y="32"/>
                  </a:cubicBezTo>
                  <a:cubicBezTo>
                    <a:pt x="262" y="11"/>
                    <a:pt x="262" y="11"/>
                    <a:pt x="262" y="11"/>
                  </a:cubicBezTo>
                  <a:cubicBezTo>
                    <a:pt x="274" y="11"/>
                    <a:pt x="274" y="11"/>
                    <a:pt x="274" y="11"/>
                  </a:cubicBezTo>
                  <a:cubicBezTo>
                    <a:pt x="274" y="32"/>
                    <a:pt x="274" y="32"/>
                    <a:pt x="274" y="32"/>
                  </a:cubicBezTo>
                  <a:cubicBezTo>
                    <a:pt x="289" y="32"/>
                    <a:pt x="289" y="32"/>
                    <a:pt x="289" y="32"/>
                  </a:cubicBezTo>
                  <a:cubicBezTo>
                    <a:pt x="289" y="42"/>
                    <a:pt x="289" y="42"/>
                    <a:pt x="289" y="42"/>
                  </a:cubicBezTo>
                  <a:cubicBezTo>
                    <a:pt x="274" y="42"/>
                    <a:pt x="274" y="42"/>
                    <a:pt x="274" y="42"/>
                  </a:cubicBezTo>
                  <a:cubicBezTo>
                    <a:pt x="274" y="84"/>
                    <a:pt x="274" y="84"/>
                    <a:pt x="274" y="84"/>
                  </a:cubicBezTo>
                  <a:cubicBezTo>
                    <a:pt x="274" y="90"/>
                    <a:pt x="277" y="93"/>
                    <a:pt x="283" y="93"/>
                  </a:cubicBezTo>
                  <a:cubicBezTo>
                    <a:pt x="283" y="93"/>
                    <a:pt x="283" y="93"/>
                    <a:pt x="283" y="93"/>
                  </a:cubicBezTo>
                  <a:cubicBezTo>
                    <a:pt x="283" y="94"/>
                    <a:pt x="283" y="94"/>
                    <a:pt x="283" y="94"/>
                  </a:cubicBezTo>
                  <a:lnTo>
                    <a:pt x="283" y="104"/>
                  </a:lnTo>
                  <a:close/>
                  <a:moveTo>
                    <a:pt x="350" y="104"/>
                  </a:moveTo>
                  <a:cubicBezTo>
                    <a:pt x="347" y="104"/>
                    <a:pt x="347" y="104"/>
                    <a:pt x="347" y="104"/>
                  </a:cubicBezTo>
                  <a:cubicBezTo>
                    <a:pt x="336" y="104"/>
                    <a:pt x="329" y="96"/>
                    <a:pt x="329" y="84"/>
                  </a:cubicBezTo>
                  <a:cubicBezTo>
                    <a:pt x="329" y="1"/>
                    <a:pt x="329" y="1"/>
                    <a:pt x="329" y="1"/>
                  </a:cubicBezTo>
                  <a:cubicBezTo>
                    <a:pt x="340" y="1"/>
                    <a:pt x="340" y="1"/>
                    <a:pt x="340" y="1"/>
                  </a:cubicBezTo>
                  <a:cubicBezTo>
                    <a:pt x="340" y="84"/>
                    <a:pt x="340" y="84"/>
                    <a:pt x="340" y="84"/>
                  </a:cubicBezTo>
                  <a:cubicBezTo>
                    <a:pt x="340" y="91"/>
                    <a:pt x="343" y="93"/>
                    <a:pt x="349" y="93"/>
                  </a:cubicBezTo>
                  <a:cubicBezTo>
                    <a:pt x="350" y="93"/>
                    <a:pt x="350" y="93"/>
                    <a:pt x="350" y="93"/>
                  </a:cubicBezTo>
                  <a:cubicBezTo>
                    <a:pt x="350" y="94"/>
                    <a:pt x="350" y="94"/>
                    <a:pt x="350" y="94"/>
                  </a:cubicBezTo>
                  <a:lnTo>
                    <a:pt x="350" y="104"/>
                  </a:lnTo>
                  <a:close/>
                </a:path>
              </a:pathLst>
            </a:custGeom>
            <a:solidFill>
              <a:srgbClr val="77787B"/>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
            <p:cNvSpPr>
              <a:spLocks noEditPoints="1"/>
            </p:cNvSpPr>
            <p:nvPr/>
          </p:nvSpPr>
          <p:spPr bwMode="gray">
            <a:xfrm>
              <a:off x="7458075" y="4721225"/>
              <a:ext cx="101600" cy="55563"/>
            </a:xfrm>
            <a:custGeom>
              <a:avLst/>
              <a:gdLst>
                <a:gd name="T0" fmla="*/ 14 w 64"/>
                <a:gd name="T1" fmla="*/ 7 h 35"/>
                <a:gd name="T2" fmla="*/ 14 w 64"/>
                <a:gd name="T3" fmla="*/ 35 h 35"/>
                <a:gd name="T4" fmla="*/ 9 w 64"/>
                <a:gd name="T5" fmla="*/ 35 h 35"/>
                <a:gd name="T6" fmla="*/ 9 w 64"/>
                <a:gd name="T7" fmla="*/ 7 h 35"/>
                <a:gd name="T8" fmla="*/ 0 w 64"/>
                <a:gd name="T9" fmla="*/ 7 h 35"/>
                <a:gd name="T10" fmla="*/ 0 w 64"/>
                <a:gd name="T11" fmla="*/ 0 h 35"/>
                <a:gd name="T12" fmla="*/ 23 w 64"/>
                <a:gd name="T13" fmla="*/ 0 h 35"/>
                <a:gd name="T14" fmla="*/ 23 w 64"/>
                <a:gd name="T15" fmla="*/ 7 h 35"/>
                <a:gd name="T16" fmla="*/ 14 w 64"/>
                <a:gd name="T17" fmla="*/ 7 h 35"/>
                <a:gd name="T18" fmla="*/ 57 w 64"/>
                <a:gd name="T19" fmla="*/ 35 h 35"/>
                <a:gd name="T20" fmla="*/ 57 w 64"/>
                <a:gd name="T21" fmla="*/ 14 h 35"/>
                <a:gd name="T22" fmla="*/ 50 w 64"/>
                <a:gd name="T23" fmla="*/ 28 h 35"/>
                <a:gd name="T24" fmla="*/ 45 w 64"/>
                <a:gd name="T25" fmla="*/ 28 h 35"/>
                <a:gd name="T26" fmla="*/ 38 w 64"/>
                <a:gd name="T27" fmla="*/ 14 h 35"/>
                <a:gd name="T28" fmla="*/ 38 w 64"/>
                <a:gd name="T29" fmla="*/ 35 h 35"/>
                <a:gd name="T30" fmla="*/ 31 w 64"/>
                <a:gd name="T31" fmla="*/ 35 h 35"/>
                <a:gd name="T32" fmla="*/ 31 w 64"/>
                <a:gd name="T33" fmla="*/ 0 h 35"/>
                <a:gd name="T34" fmla="*/ 38 w 64"/>
                <a:gd name="T35" fmla="*/ 0 h 35"/>
                <a:gd name="T36" fmla="*/ 47 w 64"/>
                <a:gd name="T37" fmla="*/ 21 h 35"/>
                <a:gd name="T38" fmla="*/ 57 w 64"/>
                <a:gd name="T39" fmla="*/ 0 h 35"/>
                <a:gd name="T40" fmla="*/ 64 w 64"/>
                <a:gd name="T41" fmla="*/ 0 h 35"/>
                <a:gd name="T42" fmla="*/ 64 w 64"/>
                <a:gd name="T43" fmla="*/ 35 h 35"/>
                <a:gd name="T44" fmla="*/ 57 w 64"/>
                <a:gd name="T4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5">
                  <a:moveTo>
                    <a:pt x="14" y="7"/>
                  </a:moveTo>
                  <a:lnTo>
                    <a:pt x="14" y="35"/>
                  </a:lnTo>
                  <a:lnTo>
                    <a:pt x="9" y="35"/>
                  </a:lnTo>
                  <a:lnTo>
                    <a:pt x="9" y="7"/>
                  </a:lnTo>
                  <a:lnTo>
                    <a:pt x="0" y="7"/>
                  </a:lnTo>
                  <a:lnTo>
                    <a:pt x="0" y="0"/>
                  </a:lnTo>
                  <a:lnTo>
                    <a:pt x="23" y="0"/>
                  </a:lnTo>
                  <a:lnTo>
                    <a:pt x="23" y="7"/>
                  </a:lnTo>
                  <a:lnTo>
                    <a:pt x="14" y="7"/>
                  </a:lnTo>
                  <a:close/>
                  <a:moveTo>
                    <a:pt x="57" y="35"/>
                  </a:moveTo>
                  <a:lnTo>
                    <a:pt x="57" y="14"/>
                  </a:lnTo>
                  <a:lnTo>
                    <a:pt x="50" y="28"/>
                  </a:lnTo>
                  <a:lnTo>
                    <a:pt x="45" y="28"/>
                  </a:lnTo>
                  <a:lnTo>
                    <a:pt x="38" y="14"/>
                  </a:lnTo>
                  <a:lnTo>
                    <a:pt x="38" y="35"/>
                  </a:lnTo>
                  <a:lnTo>
                    <a:pt x="31" y="35"/>
                  </a:lnTo>
                  <a:lnTo>
                    <a:pt x="31" y="0"/>
                  </a:lnTo>
                  <a:lnTo>
                    <a:pt x="38" y="0"/>
                  </a:lnTo>
                  <a:lnTo>
                    <a:pt x="47" y="21"/>
                  </a:lnTo>
                  <a:lnTo>
                    <a:pt x="57" y="0"/>
                  </a:lnTo>
                  <a:lnTo>
                    <a:pt x="64" y="0"/>
                  </a:lnTo>
                  <a:lnTo>
                    <a:pt x="64" y="35"/>
                  </a:lnTo>
                  <a:lnTo>
                    <a:pt x="57" y="35"/>
                  </a:lnTo>
                  <a:close/>
                </a:path>
              </a:pathLst>
            </a:custGeom>
            <a:solidFill>
              <a:srgbClr val="414042"/>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
            <p:cNvSpPr>
              <a:spLocks noEditPoints="1"/>
            </p:cNvSpPr>
            <p:nvPr/>
          </p:nvSpPr>
          <p:spPr bwMode="gray">
            <a:xfrm>
              <a:off x="5591175" y="3467100"/>
              <a:ext cx="1060450" cy="950913"/>
            </a:xfrm>
            <a:custGeom>
              <a:avLst/>
              <a:gdLst>
                <a:gd name="T0" fmla="*/ 282 w 282"/>
                <a:gd name="T1" fmla="*/ 55 h 252"/>
                <a:gd name="T2" fmla="*/ 256 w 282"/>
                <a:gd name="T3" fmla="*/ 70 h 252"/>
                <a:gd name="T4" fmla="*/ 212 w 282"/>
                <a:gd name="T5" fmla="*/ 26 h 252"/>
                <a:gd name="T6" fmla="*/ 227 w 282"/>
                <a:gd name="T7" fmla="*/ 0 h 252"/>
                <a:gd name="T8" fmla="*/ 282 w 282"/>
                <a:gd name="T9" fmla="*/ 55 h 252"/>
                <a:gd name="T10" fmla="*/ 30 w 282"/>
                <a:gd name="T11" fmla="*/ 131 h 252"/>
                <a:gd name="T12" fmla="*/ 0 w 282"/>
                <a:gd name="T13" fmla="*/ 131 h 252"/>
                <a:gd name="T14" fmla="*/ 21 w 282"/>
                <a:gd name="T15" fmla="*/ 207 h 252"/>
                <a:gd name="T16" fmla="*/ 47 w 282"/>
                <a:gd name="T17" fmla="*/ 192 h 252"/>
                <a:gd name="T18" fmla="*/ 30 w 282"/>
                <a:gd name="T19" fmla="*/ 131 h 252"/>
                <a:gd name="T20" fmla="*/ 105 w 282"/>
                <a:gd name="T21" fmla="*/ 51 h 252"/>
                <a:gd name="T22" fmla="*/ 91 w 282"/>
                <a:gd name="T23" fmla="*/ 26 h 252"/>
                <a:gd name="T24" fmla="*/ 30 w 282"/>
                <a:gd name="T25" fmla="*/ 131 h 252"/>
                <a:gd name="T26" fmla="*/ 59 w 282"/>
                <a:gd name="T27" fmla="*/ 131 h 252"/>
                <a:gd name="T28" fmla="*/ 105 w 282"/>
                <a:gd name="T29" fmla="*/ 51 h 252"/>
                <a:gd name="T30" fmla="*/ 71 w 282"/>
                <a:gd name="T31" fmla="*/ 177 h 252"/>
                <a:gd name="T32" fmla="*/ 47 w 282"/>
                <a:gd name="T33" fmla="*/ 192 h 252"/>
                <a:gd name="T34" fmla="*/ 151 w 282"/>
                <a:gd name="T35" fmla="*/ 252 h 252"/>
                <a:gd name="T36" fmla="*/ 151 w 282"/>
                <a:gd name="T37" fmla="*/ 223 h 252"/>
                <a:gd name="T38" fmla="*/ 71 w 282"/>
                <a:gd name="T39" fmla="*/ 17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2" h="252">
                  <a:moveTo>
                    <a:pt x="282" y="55"/>
                  </a:moveTo>
                  <a:cubicBezTo>
                    <a:pt x="256" y="70"/>
                    <a:pt x="256" y="70"/>
                    <a:pt x="256" y="70"/>
                  </a:cubicBezTo>
                  <a:cubicBezTo>
                    <a:pt x="245" y="52"/>
                    <a:pt x="230" y="37"/>
                    <a:pt x="212" y="26"/>
                  </a:cubicBezTo>
                  <a:cubicBezTo>
                    <a:pt x="227" y="0"/>
                    <a:pt x="227" y="0"/>
                    <a:pt x="227" y="0"/>
                  </a:cubicBezTo>
                  <a:cubicBezTo>
                    <a:pt x="250" y="14"/>
                    <a:pt x="269" y="33"/>
                    <a:pt x="282" y="55"/>
                  </a:cubicBezTo>
                  <a:close/>
                  <a:moveTo>
                    <a:pt x="30" y="131"/>
                  </a:moveTo>
                  <a:cubicBezTo>
                    <a:pt x="0" y="131"/>
                    <a:pt x="0" y="131"/>
                    <a:pt x="0" y="131"/>
                  </a:cubicBezTo>
                  <a:cubicBezTo>
                    <a:pt x="0" y="158"/>
                    <a:pt x="8" y="184"/>
                    <a:pt x="21" y="207"/>
                  </a:cubicBezTo>
                  <a:cubicBezTo>
                    <a:pt x="47" y="192"/>
                    <a:pt x="47" y="192"/>
                    <a:pt x="47" y="192"/>
                  </a:cubicBezTo>
                  <a:cubicBezTo>
                    <a:pt x="36" y="174"/>
                    <a:pt x="30" y="153"/>
                    <a:pt x="30" y="131"/>
                  </a:cubicBezTo>
                  <a:close/>
                  <a:moveTo>
                    <a:pt x="105" y="51"/>
                  </a:moveTo>
                  <a:cubicBezTo>
                    <a:pt x="91" y="26"/>
                    <a:pt x="91" y="26"/>
                    <a:pt x="91" y="26"/>
                  </a:cubicBezTo>
                  <a:cubicBezTo>
                    <a:pt x="54" y="47"/>
                    <a:pt x="30" y="86"/>
                    <a:pt x="30" y="131"/>
                  </a:cubicBezTo>
                  <a:cubicBezTo>
                    <a:pt x="59" y="131"/>
                    <a:pt x="59" y="131"/>
                    <a:pt x="59" y="131"/>
                  </a:cubicBezTo>
                  <a:cubicBezTo>
                    <a:pt x="59" y="97"/>
                    <a:pt x="77" y="67"/>
                    <a:pt x="105" y="51"/>
                  </a:cubicBezTo>
                  <a:close/>
                  <a:moveTo>
                    <a:pt x="71" y="177"/>
                  </a:moveTo>
                  <a:cubicBezTo>
                    <a:pt x="47" y="192"/>
                    <a:pt x="47" y="192"/>
                    <a:pt x="47" y="192"/>
                  </a:cubicBezTo>
                  <a:cubicBezTo>
                    <a:pt x="68" y="228"/>
                    <a:pt x="106" y="252"/>
                    <a:pt x="151" y="252"/>
                  </a:cubicBezTo>
                  <a:cubicBezTo>
                    <a:pt x="151" y="223"/>
                    <a:pt x="151" y="223"/>
                    <a:pt x="151" y="223"/>
                  </a:cubicBezTo>
                  <a:cubicBezTo>
                    <a:pt x="117" y="223"/>
                    <a:pt x="87" y="205"/>
                    <a:pt x="71" y="177"/>
                  </a:cubicBezTo>
                  <a:close/>
                </a:path>
              </a:pathLst>
            </a:custGeom>
            <a:solidFill>
              <a:srgbClr val="ACDAF5"/>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
            <p:cNvSpPr>
              <a:spLocks noEditPoints="1"/>
            </p:cNvSpPr>
            <p:nvPr/>
          </p:nvSpPr>
          <p:spPr bwMode="gray">
            <a:xfrm>
              <a:off x="5591175" y="3390900"/>
              <a:ext cx="854075" cy="1136650"/>
            </a:xfrm>
            <a:custGeom>
              <a:avLst/>
              <a:gdLst>
                <a:gd name="T0" fmla="*/ 21 w 227"/>
                <a:gd name="T1" fmla="*/ 227 h 301"/>
                <a:gd name="T2" fmla="*/ 47 w 227"/>
                <a:gd name="T3" fmla="*/ 212 h 301"/>
                <a:gd name="T4" fmla="*/ 151 w 227"/>
                <a:gd name="T5" fmla="*/ 272 h 301"/>
                <a:gd name="T6" fmla="*/ 212 w 227"/>
                <a:gd name="T7" fmla="*/ 255 h 301"/>
                <a:gd name="T8" fmla="*/ 227 w 227"/>
                <a:gd name="T9" fmla="*/ 281 h 301"/>
                <a:gd name="T10" fmla="*/ 151 w 227"/>
                <a:gd name="T11" fmla="*/ 301 h 301"/>
                <a:gd name="T12" fmla="*/ 21 w 227"/>
                <a:gd name="T13" fmla="*/ 227 h 301"/>
                <a:gd name="T14" fmla="*/ 151 w 227"/>
                <a:gd name="T15" fmla="*/ 30 h 301"/>
                <a:gd name="T16" fmla="*/ 212 w 227"/>
                <a:gd name="T17" fmla="*/ 46 h 301"/>
                <a:gd name="T18" fmla="*/ 227 w 227"/>
                <a:gd name="T19" fmla="*/ 20 h 301"/>
                <a:gd name="T20" fmla="*/ 151 w 227"/>
                <a:gd name="T21" fmla="*/ 0 h 301"/>
                <a:gd name="T22" fmla="*/ 0 w 227"/>
                <a:gd name="T23" fmla="*/ 151 h 301"/>
                <a:gd name="T24" fmla="*/ 30 w 227"/>
                <a:gd name="T25" fmla="*/ 151 h 301"/>
                <a:gd name="T26" fmla="*/ 151 w 227"/>
                <a:gd name="T27" fmla="*/ 3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301">
                  <a:moveTo>
                    <a:pt x="21" y="227"/>
                  </a:moveTo>
                  <a:cubicBezTo>
                    <a:pt x="47" y="212"/>
                    <a:pt x="47" y="212"/>
                    <a:pt x="47" y="212"/>
                  </a:cubicBezTo>
                  <a:cubicBezTo>
                    <a:pt x="68" y="248"/>
                    <a:pt x="106" y="272"/>
                    <a:pt x="151" y="272"/>
                  </a:cubicBezTo>
                  <a:cubicBezTo>
                    <a:pt x="173" y="272"/>
                    <a:pt x="194" y="266"/>
                    <a:pt x="212" y="255"/>
                  </a:cubicBezTo>
                  <a:cubicBezTo>
                    <a:pt x="227" y="281"/>
                    <a:pt x="227" y="281"/>
                    <a:pt x="227" y="281"/>
                  </a:cubicBezTo>
                  <a:cubicBezTo>
                    <a:pt x="204" y="294"/>
                    <a:pt x="179" y="301"/>
                    <a:pt x="151" y="301"/>
                  </a:cubicBezTo>
                  <a:cubicBezTo>
                    <a:pt x="96" y="301"/>
                    <a:pt x="47" y="271"/>
                    <a:pt x="21" y="227"/>
                  </a:cubicBezTo>
                  <a:close/>
                  <a:moveTo>
                    <a:pt x="151" y="30"/>
                  </a:moveTo>
                  <a:cubicBezTo>
                    <a:pt x="173" y="30"/>
                    <a:pt x="194" y="36"/>
                    <a:pt x="212" y="46"/>
                  </a:cubicBezTo>
                  <a:cubicBezTo>
                    <a:pt x="227" y="20"/>
                    <a:pt x="227" y="20"/>
                    <a:pt x="227" y="20"/>
                  </a:cubicBezTo>
                  <a:cubicBezTo>
                    <a:pt x="205" y="7"/>
                    <a:pt x="179" y="0"/>
                    <a:pt x="151" y="0"/>
                  </a:cubicBezTo>
                  <a:cubicBezTo>
                    <a:pt x="68" y="0"/>
                    <a:pt x="0" y="68"/>
                    <a:pt x="0" y="151"/>
                  </a:cubicBezTo>
                  <a:cubicBezTo>
                    <a:pt x="30" y="151"/>
                    <a:pt x="30" y="151"/>
                    <a:pt x="30" y="151"/>
                  </a:cubicBezTo>
                  <a:cubicBezTo>
                    <a:pt x="30" y="84"/>
                    <a:pt x="84" y="30"/>
                    <a:pt x="151" y="30"/>
                  </a:cubicBezTo>
                  <a:close/>
                </a:path>
              </a:pathLst>
            </a:custGeom>
            <a:solidFill>
              <a:srgbClr val="00AAE7"/>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9"/>
            <p:cNvSpPr>
              <a:spLocks noEditPoints="1"/>
            </p:cNvSpPr>
            <p:nvPr/>
          </p:nvSpPr>
          <p:spPr bwMode="gray">
            <a:xfrm>
              <a:off x="5811838" y="3609975"/>
              <a:ext cx="915987" cy="698500"/>
            </a:xfrm>
            <a:custGeom>
              <a:avLst/>
              <a:gdLst>
                <a:gd name="T0" fmla="*/ 197 w 243"/>
                <a:gd name="T1" fmla="*/ 32 h 185"/>
                <a:gd name="T2" fmla="*/ 223 w 243"/>
                <a:gd name="T3" fmla="*/ 17 h 185"/>
                <a:gd name="T4" fmla="*/ 243 w 243"/>
                <a:gd name="T5" fmla="*/ 93 h 185"/>
                <a:gd name="T6" fmla="*/ 223 w 243"/>
                <a:gd name="T7" fmla="*/ 168 h 185"/>
                <a:gd name="T8" fmla="*/ 197 w 243"/>
                <a:gd name="T9" fmla="*/ 153 h 185"/>
                <a:gd name="T10" fmla="*/ 213 w 243"/>
                <a:gd name="T11" fmla="*/ 93 h 185"/>
                <a:gd name="T12" fmla="*/ 197 w 243"/>
                <a:gd name="T13" fmla="*/ 32 h 185"/>
                <a:gd name="T14" fmla="*/ 178 w 243"/>
                <a:gd name="T15" fmla="*/ 178 h 185"/>
                <a:gd name="T16" fmla="*/ 158 w 243"/>
                <a:gd name="T17" fmla="*/ 158 h 185"/>
                <a:gd name="T18" fmla="*/ 92 w 243"/>
                <a:gd name="T19" fmla="*/ 185 h 185"/>
                <a:gd name="T20" fmla="*/ 0 w 243"/>
                <a:gd name="T21" fmla="*/ 93 h 185"/>
                <a:gd name="T22" fmla="*/ 92 w 243"/>
                <a:gd name="T23" fmla="*/ 0 h 185"/>
                <a:gd name="T24" fmla="*/ 184 w 243"/>
                <a:gd name="T25" fmla="*/ 93 h 185"/>
                <a:gd name="T26" fmla="*/ 172 w 243"/>
                <a:gd name="T27" fmla="*/ 139 h 185"/>
                <a:gd name="T28" fmla="*/ 197 w 243"/>
                <a:gd name="T29" fmla="*/ 153 h 185"/>
                <a:gd name="T30" fmla="*/ 178 w 243"/>
                <a:gd name="T31" fmla="*/ 178 h 185"/>
                <a:gd name="T32" fmla="*/ 155 w 243"/>
                <a:gd name="T33" fmla="*/ 93 h 185"/>
                <a:gd name="T34" fmla="*/ 92 w 243"/>
                <a:gd name="T35" fmla="*/ 30 h 185"/>
                <a:gd name="T36" fmla="*/ 29 w 243"/>
                <a:gd name="T37" fmla="*/ 93 h 185"/>
                <a:gd name="T38" fmla="*/ 92 w 243"/>
                <a:gd name="T39" fmla="*/ 156 h 185"/>
                <a:gd name="T40" fmla="*/ 155 w 243"/>
                <a:gd name="T41"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185">
                  <a:moveTo>
                    <a:pt x="197" y="32"/>
                  </a:moveTo>
                  <a:cubicBezTo>
                    <a:pt x="223" y="17"/>
                    <a:pt x="223" y="17"/>
                    <a:pt x="223" y="17"/>
                  </a:cubicBezTo>
                  <a:cubicBezTo>
                    <a:pt x="235" y="40"/>
                    <a:pt x="243" y="65"/>
                    <a:pt x="243" y="93"/>
                  </a:cubicBezTo>
                  <a:cubicBezTo>
                    <a:pt x="243" y="120"/>
                    <a:pt x="235" y="146"/>
                    <a:pt x="223" y="168"/>
                  </a:cubicBezTo>
                  <a:cubicBezTo>
                    <a:pt x="197" y="153"/>
                    <a:pt x="197" y="153"/>
                    <a:pt x="197" y="153"/>
                  </a:cubicBezTo>
                  <a:cubicBezTo>
                    <a:pt x="207" y="135"/>
                    <a:pt x="213" y="115"/>
                    <a:pt x="213" y="93"/>
                  </a:cubicBezTo>
                  <a:cubicBezTo>
                    <a:pt x="213" y="71"/>
                    <a:pt x="207" y="50"/>
                    <a:pt x="197" y="32"/>
                  </a:cubicBezTo>
                  <a:close/>
                  <a:moveTo>
                    <a:pt x="178" y="178"/>
                  </a:moveTo>
                  <a:cubicBezTo>
                    <a:pt x="158" y="158"/>
                    <a:pt x="158" y="158"/>
                    <a:pt x="158" y="158"/>
                  </a:cubicBezTo>
                  <a:cubicBezTo>
                    <a:pt x="141" y="175"/>
                    <a:pt x="118" y="185"/>
                    <a:pt x="92" y="185"/>
                  </a:cubicBezTo>
                  <a:cubicBezTo>
                    <a:pt x="41" y="185"/>
                    <a:pt x="0" y="144"/>
                    <a:pt x="0" y="93"/>
                  </a:cubicBezTo>
                  <a:cubicBezTo>
                    <a:pt x="0" y="42"/>
                    <a:pt x="41" y="0"/>
                    <a:pt x="92" y="0"/>
                  </a:cubicBezTo>
                  <a:cubicBezTo>
                    <a:pt x="143" y="0"/>
                    <a:pt x="184" y="42"/>
                    <a:pt x="184" y="93"/>
                  </a:cubicBezTo>
                  <a:cubicBezTo>
                    <a:pt x="184" y="110"/>
                    <a:pt x="180" y="125"/>
                    <a:pt x="172" y="139"/>
                  </a:cubicBezTo>
                  <a:cubicBezTo>
                    <a:pt x="197" y="153"/>
                    <a:pt x="197" y="153"/>
                    <a:pt x="197" y="153"/>
                  </a:cubicBezTo>
                  <a:cubicBezTo>
                    <a:pt x="192" y="162"/>
                    <a:pt x="185" y="171"/>
                    <a:pt x="178" y="178"/>
                  </a:cubicBezTo>
                  <a:close/>
                  <a:moveTo>
                    <a:pt x="155" y="93"/>
                  </a:moveTo>
                  <a:cubicBezTo>
                    <a:pt x="155" y="58"/>
                    <a:pt x="127" y="30"/>
                    <a:pt x="92" y="30"/>
                  </a:cubicBezTo>
                  <a:cubicBezTo>
                    <a:pt x="57" y="30"/>
                    <a:pt x="29" y="58"/>
                    <a:pt x="29" y="93"/>
                  </a:cubicBezTo>
                  <a:cubicBezTo>
                    <a:pt x="29" y="128"/>
                    <a:pt x="57" y="156"/>
                    <a:pt x="92" y="156"/>
                  </a:cubicBezTo>
                  <a:cubicBezTo>
                    <a:pt x="127" y="156"/>
                    <a:pt x="155" y="128"/>
                    <a:pt x="155" y="93"/>
                  </a:cubicBezTo>
                  <a:close/>
                </a:path>
              </a:pathLst>
            </a:custGeom>
            <a:solidFill>
              <a:srgbClr val="743C97"/>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Rectangle 89"/>
          <p:cNvSpPr/>
          <p:nvPr/>
        </p:nvSpPr>
        <p:spPr bwMode="gray">
          <a:xfrm>
            <a:off x="1" y="6410036"/>
            <a:ext cx="9144000" cy="447964"/>
          </a:xfrm>
          <a:prstGeom prst="rect">
            <a:avLst/>
          </a:prstGeom>
          <a:solidFill>
            <a:srgbClr val="EBEBED"/>
          </a:solidFill>
          <a:ln w="1270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20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Arial" panose="020B0604020202020204"/>
              <a:ea typeface="+mn-ea"/>
              <a:cs typeface="+mn-cs"/>
            </a:endParaRPr>
          </a:p>
        </p:txBody>
      </p:sp>
      <p:sp>
        <p:nvSpPr>
          <p:cNvPr id="91" name="TextBox 90"/>
          <p:cNvSpPr txBox="1"/>
          <p:nvPr/>
        </p:nvSpPr>
        <p:spPr>
          <a:xfrm>
            <a:off x="380866" y="6523141"/>
            <a:ext cx="2789546" cy="230832"/>
          </a:xfrm>
          <a:prstGeom prst="rect">
            <a:avLst/>
          </a:prstGeom>
          <a:ln>
            <a:noFill/>
          </a:ln>
        </p:spPr>
        <p:txBody>
          <a:bodyPr vert="horz" wrap="none" lIns="91440" tIns="45720" rIns="91440" bIns="45720" numCol="1" rtlCol="0" anchor="ctr" anchorCtr="0" compatLnSpc="1">
            <a:prstTxWarp prst="textNoShape">
              <a:avLst/>
            </a:prstTxWarp>
            <a:spAutoFit/>
          </a:bodyPr>
          <a:lstStyle/>
          <a:p>
            <a:pPr>
              <a:defRPr/>
            </a:pPr>
            <a:r>
              <a:rPr lang="en-US" sz="900" dirty="0" smtClean="0">
                <a:solidFill>
                  <a:srgbClr val="1A1A1A"/>
                </a:solidFill>
                <a:ea typeface="Arial" charset="0"/>
                <a:cs typeface="Arial" charset="0"/>
              </a:rPr>
              <a:t>Copyright © 2016 QuintilesIMS. All rights reserved.</a:t>
            </a:r>
          </a:p>
        </p:txBody>
      </p:sp>
      <p:sp>
        <p:nvSpPr>
          <p:cNvPr id="13" name="Rectangle 12"/>
          <p:cNvSpPr/>
          <p:nvPr/>
        </p:nvSpPr>
        <p:spPr bwMode="gray">
          <a:xfrm>
            <a:off x="9662160" y="0"/>
            <a:ext cx="297180" cy="297180"/>
          </a:xfrm>
          <a:prstGeom prst="rect">
            <a:avLst/>
          </a:prstGeom>
          <a:solidFill>
            <a:srgbClr val="BA0C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4" name="Rectangle 13"/>
          <p:cNvSpPr/>
          <p:nvPr/>
        </p:nvSpPr>
        <p:spPr bwMode="gray">
          <a:xfrm>
            <a:off x="9662160" y="437388"/>
            <a:ext cx="297180" cy="29718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5" name="Rectangle 14"/>
          <p:cNvSpPr/>
          <p:nvPr/>
        </p:nvSpPr>
        <p:spPr bwMode="gray">
          <a:xfrm>
            <a:off x="9662160" y="874776"/>
            <a:ext cx="297180" cy="297180"/>
          </a:xfrm>
          <a:prstGeom prst="rect">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6" name="Rectangle 15"/>
          <p:cNvSpPr/>
          <p:nvPr/>
        </p:nvSpPr>
        <p:spPr bwMode="gray">
          <a:xfrm>
            <a:off x="9662160" y="1312164"/>
            <a:ext cx="297180" cy="297180"/>
          </a:xfrm>
          <a:prstGeom prst="rect">
            <a:avLst/>
          </a:prstGeom>
          <a:solidFill>
            <a:srgbClr val="FFCF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7" name="Rectangle 16"/>
          <p:cNvSpPr/>
          <p:nvPr/>
        </p:nvSpPr>
        <p:spPr bwMode="gray">
          <a:xfrm>
            <a:off x="9662160" y="1749552"/>
            <a:ext cx="297180" cy="297180"/>
          </a:xfrm>
          <a:prstGeom prst="rect">
            <a:avLst/>
          </a:prstGeom>
          <a:solidFill>
            <a:srgbClr val="ED8B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8" name="Rectangle 17"/>
          <p:cNvSpPr/>
          <p:nvPr/>
        </p:nvSpPr>
        <p:spPr bwMode="gray">
          <a:xfrm>
            <a:off x="9662160" y="2186940"/>
            <a:ext cx="297180" cy="297180"/>
          </a:xfrm>
          <a:prstGeom prst="rect">
            <a:avLst/>
          </a:prstGeom>
          <a:solidFill>
            <a:srgbClr val="E352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9" name="Rectangle 18"/>
          <p:cNvSpPr/>
          <p:nvPr/>
        </p:nvSpPr>
        <p:spPr bwMode="gray">
          <a:xfrm>
            <a:off x="9662160" y="2624328"/>
            <a:ext cx="297180" cy="297180"/>
          </a:xfrm>
          <a:prstGeom prst="rect">
            <a:avLst/>
          </a:prstGeom>
          <a:solidFill>
            <a:srgbClr val="EC2B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0" name="Rectangle 19"/>
          <p:cNvSpPr/>
          <p:nvPr/>
        </p:nvSpPr>
        <p:spPr bwMode="gray">
          <a:xfrm>
            <a:off x="9662160" y="3499104"/>
            <a:ext cx="297180" cy="297180"/>
          </a:xfrm>
          <a:prstGeom prst="rect">
            <a:avLst/>
          </a:prstGeom>
          <a:solidFill>
            <a:srgbClr val="6D20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1" name="Rectangle 20"/>
          <p:cNvSpPr/>
          <p:nvPr/>
        </p:nvSpPr>
        <p:spPr bwMode="gray">
          <a:xfrm>
            <a:off x="9662160" y="3061716"/>
            <a:ext cx="297180" cy="297180"/>
          </a:xfrm>
          <a:prstGeom prst="rect">
            <a:avLst/>
          </a:prstGeom>
          <a:solidFill>
            <a:srgbClr val="AE25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2" name="Rectangle 21"/>
          <p:cNvSpPr/>
          <p:nvPr/>
        </p:nvSpPr>
        <p:spPr bwMode="gray">
          <a:xfrm>
            <a:off x="9662160" y="3936492"/>
            <a:ext cx="297180" cy="297180"/>
          </a:xfrm>
          <a:prstGeom prst="rect">
            <a:avLst/>
          </a:prstGeom>
          <a:solidFill>
            <a:srgbClr val="50077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3" name="Rectangle 22"/>
          <p:cNvSpPr/>
          <p:nvPr/>
        </p:nvSpPr>
        <p:spPr bwMode="gray">
          <a:xfrm>
            <a:off x="9662160" y="4373880"/>
            <a:ext cx="297180" cy="297180"/>
          </a:xfrm>
          <a:prstGeom prst="rect">
            <a:avLst/>
          </a:prstGeom>
          <a:solidFill>
            <a:srgbClr val="32B5F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4" name="Rectangle 23"/>
          <p:cNvSpPr/>
          <p:nvPr/>
        </p:nvSpPr>
        <p:spPr bwMode="gray">
          <a:xfrm>
            <a:off x="9662160" y="4811268"/>
            <a:ext cx="297180" cy="297180"/>
          </a:xfrm>
          <a:prstGeom prst="rect">
            <a:avLst/>
          </a:prstGeom>
          <a:solidFill>
            <a:srgbClr val="297DF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5" name="Rectangle 24"/>
          <p:cNvSpPr/>
          <p:nvPr/>
        </p:nvSpPr>
        <p:spPr bwMode="gray">
          <a:xfrm>
            <a:off x="9662160" y="5248656"/>
            <a:ext cx="297180" cy="297180"/>
          </a:xfrm>
          <a:prstGeom prst="rect">
            <a:avLst/>
          </a:prstGeom>
          <a:solidFill>
            <a:srgbClr val="004C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6" name="Rectangle 25"/>
          <p:cNvSpPr/>
          <p:nvPr/>
        </p:nvSpPr>
        <p:spPr bwMode="gray">
          <a:xfrm>
            <a:off x="9662160" y="5686044"/>
            <a:ext cx="297180" cy="297180"/>
          </a:xfrm>
          <a:prstGeom prst="rect">
            <a:avLst/>
          </a:prstGeom>
          <a:solidFill>
            <a:srgbClr val="B5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7" name="Rectangle 26"/>
          <p:cNvSpPr/>
          <p:nvPr/>
        </p:nvSpPr>
        <p:spPr bwMode="gray">
          <a:xfrm>
            <a:off x="9662160" y="6123432"/>
            <a:ext cx="297180" cy="297180"/>
          </a:xfrm>
          <a:prstGeom prst="rect">
            <a:avLst/>
          </a:prstGeom>
          <a:solidFill>
            <a:srgbClr val="84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8" name="Rectangle 27"/>
          <p:cNvSpPr/>
          <p:nvPr/>
        </p:nvSpPr>
        <p:spPr bwMode="gray">
          <a:xfrm>
            <a:off x="9662160" y="6560820"/>
            <a:ext cx="297180" cy="297180"/>
          </a:xfrm>
          <a:prstGeom prst="rect">
            <a:avLst/>
          </a:prstGeom>
          <a:solidFill>
            <a:srgbClr val="43B6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Content Slide_w/o Logo">
    <p:spTree>
      <p:nvGrpSpPr>
        <p:cNvPr id="1" name=""/>
        <p:cNvGrpSpPr/>
        <p:nvPr/>
      </p:nvGrpSpPr>
      <p:grpSpPr>
        <a:xfrm>
          <a:off x="0" y="0"/>
          <a:ext cx="0" cy="0"/>
          <a:chOff x="0" y="0"/>
          <a:chExt cx="0" cy="0"/>
        </a:xfrm>
      </p:grpSpPr>
      <p:sp>
        <p:nvSpPr>
          <p:cNvPr id="11" name="Date Placeholder 3"/>
          <p:cNvSpPr>
            <a:spLocks noGrp="1"/>
          </p:cNvSpPr>
          <p:nvPr>
            <p:ph type="dt" sz="half" idx="11"/>
          </p:nvPr>
        </p:nvSpPr>
        <p:spPr>
          <a:xfrm>
            <a:off x="401784" y="6666344"/>
            <a:ext cx="420255" cy="140855"/>
          </a:xfrm>
          <a:prstGeom prst="rect">
            <a:avLst/>
          </a:prstGeom>
        </p:spPr>
        <p:txBody>
          <a:bodyPr/>
          <a:lstStyle>
            <a:lvl1pPr>
              <a:defRPr sz="400">
                <a:solidFill>
                  <a:srgbClr val="FFFFFF"/>
                </a:solidFill>
              </a:defRPr>
            </a:lvl1pPr>
          </a:lstStyle>
          <a:p>
            <a:endParaRPr lang="en-US" dirty="0"/>
          </a:p>
        </p:txBody>
      </p:sp>
      <p:sp>
        <p:nvSpPr>
          <p:cNvPr id="6" name="Rectangle 5"/>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0" name="Footer Placeholder 4"/>
          <p:cNvSpPr>
            <a:spLocks noGrp="1"/>
          </p:cNvSpPr>
          <p:nvPr>
            <p:ph type="ftr" sz="quarter" idx="10"/>
          </p:nvPr>
        </p:nvSpPr>
        <p:spPr>
          <a:xfrm>
            <a:off x="2234275" y="6473951"/>
            <a:ext cx="6309360" cy="384048"/>
          </a:xfrm>
          <a:prstGeom prst="rect">
            <a:avLst/>
          </a:prstGeom>
        </p:spPr>
        <p:txBody>
          <a:bodyPr tIns="0"/>
          <a:lstStyle>
            <a:lvl1pPr algn="l">
              <a:defRPr sz="700" dirty="0">
                <a:solidFill>
                  <a:schemeClr val="tx1"/>
                </a:solidFill>
              </a:defRPr>
            </a:lvl1pPr>
          </a:lstStyle>
          <a:p>
            <a:endParaRPr lang="en-US" dirty="0"/>
          </a:p>
        </p:txBody>
      </p:sp>
      <p:sp>
        <p:nvSpPr>
          <p:cNvPr id="3" name="Slide Number Placeholder 6"/>
          <p:cNvSpPr txBox="1">
            <a:spLocks/>
          </p:cNvSpPr>
          <p:nvPr/>
        </p:nvSpPr>
        <p:spPr>
          <a:xfrm>
            <a:off x="6786565" y="6424614"/>
            <a:ext cx="2133600" cy="228600"/>
          </a:xfrm>
          <a:prstGeom prst="rect">
            <a:avLst/>
          </a:prstGeom>
        </p:spPr>
        <p:txBody>
          <a:bodyPr anchor="ctr"/>
          <a:lstStyle/>
          <a:p>
            <a:pPr algn="r"/>
            <a:fld id="{279D7C8C-B060-4B2B-A3CF-C9EB1D14E66A}" type="slidenum">
              <a:rPr lang="en-US" sz="1000" b="1">
                <a:solidFill>
                  <a:schemeClr val="tx1"/>
                </a:solidFill>
              </a:rPr>
              <a:pPr algn="r"/>
              <a:t>‹#›</a:t>
            </a:fld>
            <a:endParaRPr lang="en-US" sz="1000" b="1" dirty="0">
              <a:solidFill>
                <a:schemeClr val="tx1"/>
              </a:solidFill>
            </a:endParaRPr>
          </a:p>
        </p:txBody>
      </p:sp>
      <p:sp>
        <p:nvSpPr>
          <p:cNvPr id="7" name="Rectangle 6"/>
          <p:cNvSpPr/>
          <p:nvPr/>
        </p:nvSpPr>
        <p:spPr bwMode="gray">
          <a:xfrm>
            <a:off x="9662160" y="0"/>
            <a:ext cx="297180" cy="297180"/>
          </a:xfrm>
          <a:prstGeom prst="rect">
            <a:avLst/>
          </a:prstGeom>
          <a:solidFill>
            <a:srgbClr val="BA0C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8" name="Rectangle 7"/>
          <p:cNvSpPr/>
          <p:nvPr/>
        </p:nvSpPr>
        <p:spPr bwMode="gray">
          <a:xfrm>
            <a:off x="9662160" y="437388"/>
            <a:ext cx="297180" cy="29718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9" name="Rectangle 8"/>
          <p:cNvSpPr/>
          <p:nvPr/>
        </p:nvSpPr>
        <p:spPr bwMode="gray">
          <a:xfrm>
            <a:off x="9662160" y="874776"/>
            <a:ext cx="297180" cy="297180"/>
          </a:xfrm>
          <a:prstGeom prst="rect">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2" name="Rectangle 11"/>
          <p:cNvSpPr/>
          <p:nvPr/>
        </p:nvSpPr>
        <p:spPr bwMode="gray">
          <a:xfrm>
            <a:off x="9662160" y="1312164"/>
            <a:ext cx="297180" cy="297180"/>
          </a:xfrm>
          <a:prstGeom prst="rect">
            <a:avLst/>
          </a:prstGeom>
          <a:solidFill>
            <a:srgbClr val="FFCF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3" name="Rectangle 12"/>
          <p:cNvSpPr/>
          <p:nvPr/>
        </p:nvSpPr>
        <p:spPr bwMode="gray">
          <a:xfrm>
            <a:off x="9662160" y="1749552"/>
            <a:ext cx="297180" cy="297180"/>
          </a:xfrm>
          <a:prstGeom prst="rect">
            <a:avLst/>
          </a:prstGeom>
          <a:solidFill>
            <a:srgbClr val="ED8B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4" name="Rectangle 13"/>
          <p:cNvSpPr/>
          <p:nvPr/>
        </p:nvSpPr>
        <p:spPr bwMode="gray">
          <a:xfrm>
            <a:off x="9662160" y="2186940"/>
            <a:ext cx="297180" cy="297180"/>
          </a:xfrm>
          <a:prstGeom prst="rect">
            <a:avLst/>
          </a:prstGeom>
          <a:solidFill>
            <a:srgbClr val="E352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5" name="Rectangle 14"/>
          <p:cNvSpPr/>
          <p:nvPr/>
        </p:nvSpPr>
        <p:spPr bwMode="gray">
          <a:xfrm>
            <a:off x="9662160" y="2624328"/>
            <a:ext cx="297180" cy="297180"/>
          </a:xfrm>
          <a:prstGeom prst="rect">
            <a:avLst/>
          </a:prstGeom>
          <a:solidFill>
            <a:srgbClr val="EC2B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6" name="Rectangle 15"/>
          <p:cNvSpPr/>
          <p:nvPr/>
        </p:nvSpPr>
        <p:spPr bwMode="gray">
          <a:xfrm>
            <a:off x="9662160" y="3499104"/>
            <a:ext cx="297180" cy="297180"/>
          </a:xfrm>
          <a:prstGeom prst="rect">
            <a:avLst/>
          </a:prstGeom>
          <a:solidFill>
            <a:srgbClr val="6D20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7" name="Rectangle 16"/>
          <p:cNvSpPr/>
          <p:nvPr/>
        </p:nvSpPr>
        <p:spPr bwMode="gray">
          <a:xfrm>
            <a:off x="9662160" y="3061716"/>
            <a:ext cx="297180" cy="297180"/>
          </a:xfrm>
          <a:prstGeom prst="rect">
            <a:avLst/>
          </a:prstGeom>
          <a:solidFill>
            <a:srgbClr val="AE25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8" name="Rectangle 17"/>
          <p:cNvSpPr/>
          <p:nvPr/>
        </p:nvSpPr>
        <p:spPr bwMode="gray">
          <a:xfrm>
            <a:off x="9662160" y="3936492"/>
            <a:ext cx="297180" cy="297180"/>
          </a:xfrm>
          <a:prstGeom prst="rect">
            <a:avLst/>
          </a:prstGeom>
          <a:solidFill>
            <a:srgbClr val="50077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19" name="Rectangle 18"/>
          <p:cNvSpPr/>
          <p:nvPr/>
        </p:nvSpPr>
        <p:spPr bwMode="gray">
          <a:xfrm>
            <a:off x="9662160" y="4373880"/>
            <a:ext cx="297180" cy="297180"/>
          </a:xfrm>
          <a:prstGeom prst="rect">
            <a:avLst/>
          </a:prstGeom>
          <a:solidFill>
            <a:srgbClr val="32B5F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0" name="Rectangle 19"/>
          <p:cNvSpPr/>
          <p:nvPr/>
        </p:nvSpPr>
        <p:spPr bwMode="gray">
          <a:xfrm>
            <a:off x="9662160" y="4811268"/>
            <a:ext cx="297180" cy="297180"/>
          </a:xfrm>
          <a:prstGeom prst="rect">
            <a:avLst/>
          </a:prstGeom>
          <a:solidFill>
            <a:srgbClr val="297DF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1" name="Rectangle 20"/>
          <p:cNvSpPr/>
          <p:nvPr/>
        </p:nvSpPr>
        <p:spPr bwMode="gray">
          <a:xfrm>
            <a:off x="9662160" y="5248656"/>
            <a:ext cx="297180" cy="297180"/>
          </a:xfrm>
          <a:prstGeom prst="rect">
            <a:avLst/>
          </a:prstGeom>
          <a:solidFill>
            <a:srgbClr val="004C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2" name="Rectangle 21"/>
          <p:cNvSpPr/>
          <p:nvPr/>
        </p:nvSpPr>
        <p:spPr bwMode="gray">
          <a:xfrm>
            <a:off x="9662160" y="5686044"/>
            <a:ext cx="297180" cy="297180"/>
          </a:xfrm>
          <a:prstGeom prst="rect">
            <a:avLst/>
          </a:prstGeom>
          <a:solidFill>
            <a:srgbClr val="B5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3" name="Rectangle 22"/>
          <p:cNvSpPr/>
          <p:nvPr/>
        </p:nvSpPr>
        <p:spPr bwMode="gray">
          <a:xfrm>
            <a:off x="9662160" y="6123432"/>
            <a:ext cx="297180" cy="297180"/>
          </a:xfrm>
          <a:prstGeom prst="rect">
            <a:avLst/>
          </a:prstGeom>
          <a:solidFill>
            <a:srgbClr val="84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4" name="Rectangle 23"/>
          <p:cNvSpPr/>
          <p:nvPr/>
        </p:nvSpPr>
        <p:spPr bwMode="gray">
          <a:xfrm>
            <a:off x="9662160" y="6560820"/>
            <a:ext cx="297180" cy="297180"/>
          </a:xfrm>
          <a:prstGeom prst="rect">
            <a:avLst/>
          </a:prstGeom>
          <a:solidFill>
            <a:srgbClr val="43B6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37" name="Date Placeholder 3"/>
          <p:cNvSpPr>
            <a:spLocks noGrp="1"/>
          </p:cNvSpPr>
          <p:nvPr>
            <p:ph type="dt" sz="half" idx="12"/>
          </p:nvPr>
        </p:nvSpPr>
        <p:spPr>
          <a:xfrm>
            <a:off x="457200" y="6657110"/>
            <a:ext cx="272473" cy="122381"/>
          </a:xfrm>
          <a:prstGeom prst="rect">
            <a:avLst/>
          </a:prstGeom>
        </p:spPr>
        <p:txBody>
          <a:bodyPr/>
          <a:lstStyle>
            <a:lvl1pPr>
              <a:defRPr sz="400">
                <a:solidFill>
                  <a:srgbClr val="FDFCFB"/>
                </a:solidFill>
              </a:defRPr>
            </a:lvl1p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2526"/>
            <a:ext cx="9144000" cy="1345474"/>
          </a:xfrm>
          <a:prstGeom prst="rect">
            <a:avLst/>
          </a:prstGeom>
        </p:spPr>
      </p:pic>
      <p:sp>
        <p:nvSpPr>
          <p:cNvPr id="60" name="Rectangle 59"/>
          <p:cNvSpPr/>
          <p:nvPr/>
        </p:nvSpPr>
        <p:spPr bwMode="gray">
          <a:xfrm>
            <a:off x="0" y="1"/>
            <a:ext cx="9144000" cy="2042764"/>
          </a:xfrm>
          <a:prstGeom prst="rect">
            <a:avLst/>
          </a:prstGeom>
          <a:solidFill>
            <a:srgbClr val="EBEBE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ysClr val="window" lastClr="FFFFFF"/>
              </a:solidFill>
              <a:effectLst/>
              <a:uLnTx/>
              <a:uFillTx/>
              <a:latin typeface="Arial"/>
              <a:ea typeface="+mn-ea"/>
              <a:cs typeface="+mn-cs"/>
            </a:endParaRPr>
          </a:p>
        </p:txBody>
      </p:sp>
      <p:sp>
        <p:nvSpPr>
          <p:cNvPr id="8" name="Title 7"/>
          <p:cNvSpPr>
            <a:spLocks noGrp="1"/>
          </p:cNvSpPr>
          <p:nvPr>
            <p:ph type="title" hasCustomPrompt="1"/>
          </p:nvPr>
        </p:nvSpPr>
        <p:spPr>
          <a:xfrm>
            <a:off x="384810" y="608965"/>
            <a:ext cx="8348472" cy="1325880"/>
          </a:xfrm>
          <a:prstGeom prst="rect">
            <a:avLst/>
          </a:prstGeom>
        </p:spPr>
        <p:txBody>
          <a:bodyPr vert="horz" anchor="b" anchorCtr="0">
            <a:noAutofit/>
          </a:bodyPr>
          <a:lstStyle>
            <a:lvl1pPr>
              <a:defRPr sz="2400" b="1">
                <a:solidFill>
                  <a:schemeClr val="tx2"/>
                </a:solidFill>
                <a:latin typeface="+mj-lt"/>
                <a:cs typeface="Georgia"/>
              </a:defRPr>
            </a:lvl1pPr>
          </a:lstStyle>
          <a:p>
            <a:r>
              <a:rPr lang="en-US" dirty="0" smtClean="0"/>
              <a:t>Divider 24pt Arial Bold Title Case</a:t>
            </a:r>
          </a:p>
        </p:txBody>
      </p:sp>
      <p:sp>
        <p:nvSpPr>
          <p:cNvPr id="16" name="Footer Placeholder 3"/>
          <p:cNvSpPr>
            <a:spLocks noGrp="1"/>
          </p:cNvSpPr>
          <p:nvPr>
            <p:ph type="ftr" sz="quarter" idx="10"/>
          </p:nvPr>
        </p:nvSpPr>
        <p:spPr>
          <a:xfrm>
            <a:off x="2826327" y="6473951"/>
            <a:ext cx="5715000" cy="384048"/>
          </a:xfrm>
          <a:prstGeom prst="rect">
            <a:avLst/>
          </a:prstGeom>
        </p:spPr>
        <p:txBody>
          <a:bodyPr tIns="0"/>
          <a:lstStyle>
            <a:lvl1pPr algn="l">
              <a:defRPr sz="700" dirty="0">
                <a:solidFill>
                  <a:schemeClr val="tx2"/>
                </a:solidFill>
              </a:defRPr>
            </a:lvl1pPr>
          </a:lstStyle>
          <a:p>
            <a:endParaRPr lang="en-US" dirty="0"/>
          </a:p>
        </p:txBody>
      </p:sp>
      <p:sp>
        <p:nvSpPr>
          <p:cNvPr id="64" name="Slide Number Placeholder 6"/>
          <p:cNvSpPr txBox="1">
            <a:spLocks/>
          </p:cNvSpPr>
          <p:nvPr/>
        </p:nvSpPr>
        <p:spPr>
          <a:xfrm>
            <a:off x="6786565" y="6480030"/>
            <a:ext cx="2133600" cy="228600"/>
          </a:xfrm>
          <a:prstGeom prst="rect">
            <a:avLst/>
          </a:prstGeom>
        </p:spPr>
        <p:txBody>
          <a:bodyPr anchor="ctr"/>
          <a:lstStyle/>
          <a:p>
            <a:pPr algn="r"/>
            <a:fld id="{279D7C8C-B060-4B2B-A3CF-C9EB1D14E66A}" type="slidenum">
              <a:rPr lang="en-US" sz="1000" b="1">
                <a:solidFill>
                  <a:schemeClr val="tx1"/>
                </a:solidFill>
              </a:rPr>
              <a:pPr algn="r"/>
              <a:t>‹#›</a:t>
            </a:fld>
            <a:endParaRPr lang="en-US" sz="10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ought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1154"/>
            <a:ext cx="9144000" cy="4715691"/>
          </a:xfrm>
          <a:prstGeom prst="rect">
            <a:avLst/>
          </a:prstGeom>
        </p:spPr>
      </p:pic>
      <p:sp>
        <p:nvSpPr>
          <p:cNvPr id="4" name="Footer Placeholder 3"/>
          <p:cNvSpPr>
            <a:spLocks noGrp="1"/>
          </p:cNvSpPr>
          <p:nvPr>
            <p:ph type="ftr" sz="quarter" idx="11"/>
          </p:nvPr>
        </p:nvSpPr>
        <p:spPr>
          <a:xfrm>
            <a:off x="2234275" y="6473951"/>
            <a:ext cx="6309360" cy="384048"/>
          </a:xfrm>
          <a:prstGeom prst="rect">
            <a:avLst/>
          </a:prstGeom>
          <a:noFill/>
        </p:spPr>
        <p:txBody>
          <a:bodyPr tIns="0">
            <a:noAutofit/>
          </a:bodyPr>
          <a:lstStyle>
            <a:lvl1pPr algn="l">
              <a:defRPr sz="700">
                <a:solidFill>
                  <a:schemeClr val="tx2"/>
                </a:solidFill>
              </a:defRPr>
            </a:lvl1pPr>
          </a:lstStyle>
          <a:p>
            <a:endParaRPr lang="en-US" dirty="0"/>
          </a:p>
        </p:txBody>
      </p:sp>
      <p:sp>
        <p:nvSpPr>
          <p:cNvPr id="9" name="Title 1"/>
          <p:cNvSpPr>
            <a:spLocks noGrp="1"/>
          </p:cNvSpPr>
          <p:nvPr>
            <p:ph type="title" hasCustomPrompt="1"/>
          </p:nvPr>
        </p:nvSpPr>
        <p:spPr bwMode="white">
          <a:xfrm>
            <a:off x="643935" y="1790723"/>
            <a:ext cx="7848600" cy="3871168"/>
          </a:xfrm>
          <a:prstGeom prst="rect">
            <a:avLst/>
          </a:prstGeom>
        </p:spPr>
        <p:txBody>
          <a:bodyPr anchor="t" anchorCtr="0">
            <a:noAutofit/>
          </a:bodyPr>
          <a:lstStyle>
            <a:lvl1pPr>
              <a:lnSpc>
                <a:spcPct val="110000"/>
              </a:lnSpc>
              <a:defRPr sz="2400" i="0" baseline="0">
                <a:solidFill>
                  <a:schemeClr val="bg1"/>
                </a:solidFill>
                <a:latin typeface="+mj-lt"/>
                <a:cs typeface="Georgia"/>
              </a:defRPr>
            </a:lvl1pPr>
          </a:lstStyle>
          <a:p>
            <a:r>
              <a:rPr lang="en-US" dirty="0" smtClean="0"/>
              <a:t>Thought slide 24pt Arial sentence case</a:t>
            </a:r>
            <a:endParaRPr lang="en-US" dirty="0"/>
          </a:p>
        </p:txBody>
      </p:sp>
      <p:sp>
        <p:nvSpPr>
          <p:cNvPr id="7" name="Date Placeholder 3"/>
          <p:cNvSpPr>
            <a:spLocks noGrp="1"/>
          </p:cNvSpPr>
          <p:nvPr>
            <p:ph type="dt" sz="half" idx="12"/>
          </p:nvPr>
        </p:nvSpPr>
        <p:spPr>
          <a:xfrm>
            <a:off x="494145" y="6670965"/>
            <a:ext cx="272473" cy="168563"/>
          </a:xfrm>
          <a:prstGeom prst="rect">
            <a:avLst/>
          </a:prstGeom>
        </p:spPr>
        <p:txBody>
          <a:bodyPr/>
          <a:lstStyle>
            <a:lvl1pPr>
              <a:defRPr sz="400">
                <a:solidFill>
                  <a:srgbClr val="FFFFFF"/>
                </a:solidFill>
              </a:defRPr>
            </a:lvl1pPr>
          </a:lstStyle>
          <a:p>
            <a:endParaRPr lang="en-US" dirty="0"/>
          </a:p>
        </p:txBody>
      </p:sp>
      <p:sp>
        <p:nvSpPr>
          <p:cNvPr id="14" name="Footer Placeholder 3"/>
          <p:cNvSpPr>
            <a:spLocks noGrp="1"/>
          </p:cNvSpPr>
          <p:nvPr>
            <p:ph type="ftr" sz="quarter" idx="11"/>
          </p:nvPr>
        </p:nvSpPr>
        <p:spPr>
          <a:xfrm>
            <a:off x="773378" y="6674938"/>
            <a:ext cx="298037" cy="146114"/>
          </a:xfrm>
          <a:prstGeom prst="rect">
            <a:avLst/>
          </a:prstGeom>
        </p:spPr>
        <p:txBody>
          <a:bodyPr tIns="0"/>
          <a:lstStyle>
            <a:lvl1pPr algn="l">
              <a:defRPr sz="100">
                <a:solidFill>
                  <a:schemeClr val="bg1"/>
                </a:solidFill>
              </a:defRPr>
            </a:lvl1pPr>
          </a:lstStyle>
          <a:p>
            <a:endParaRPr lang="en-US" dirty="0"/>
          </a:p>
        </p:txBody>
      </p:sp>
      <p:sp>
        <p:nvSpPr>
          <p:cNvPr id="16" name="Date Placeholder 3"/>
          <p:cNvSpPr>
            <a:spLocks noGrp="1"/>
          </p:cNvSpPr>
          <p:nvPr>
            <p:ph type="dt" sz="half" idx="12"/>
          </p:nvPr>
        </p:nvSpPr>
        <p:spPr>
          <a:xfrm>
            <a:off x="466436" y="6670964"/>
            <a:ext cx="318655" cy="168564"/>
          </a:xfrm>
          <a:prstGeom prst="rect">
            <a:avLst/>
          </a:prstGeom>
        </p:spPr>
        <p:txBody>
          <a:bodyPr/>
          <a:lstStyle>
            <a:lvl1pPr>
              <a:defRPr sz="400">
                <a:solidFill>
                  <a:srgbClr val="FFFFFF"/>
                </a:solidFill>
              </a:defRPr>
            </a:lvl1pPr>
          </a:lstStyle>
          <a:p>
            <a:fld id="{604969FA-BF2E-4DB8-9060-4CE805E74307}" type="datetimeFigureOut">
              <a:rPr lang="en-US" smtClean="0"/>
              <a:pPr/>
              <a:t>7/21/2017</a:t>
            </a:fld>
            <a:endParaRPr lang="en-US" dirty="0"/>
          </a:p>
        </p:txBody>
      </p:sp>
      <p:sp>
        <p:nvSpPr>
          <p:cNvPr id="53" name="Rectangle 52"/>
          <p:cNvSpPr/>
          <p:nvPr/>
        </p:nvSpPr>
        <p:spPr bwMode="white">
          <a:xfrm>
            <a:off x="230909" y="6650182"/>
            <a:ext cx="13854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ase Study">
    <p:spTree>
      <p:nvGrpSpPr>
        <p:cNvPr id="1" name=""/>
        <p:cNvGrpSpPr/>
        <p:nvPr/>
      </p:nvGrpSpPr>
      <p:grpSpPr>
        <a:xfrm>
          <a:off x="0" y="0"/>
          <a:ext cx="0" cy="0"/>
          <a:chOff x="0" y="0"/>
          <a:chExt cx="0" cy="0"/>
        </a:xfrm>
      </p:grpSpPr>
      <p:sp>
        <p:nvSpPr>
          <p:cNvPr id="3" name="Date Placeholder 3"/>
          <p:cNvSpPr>
            <a:spLocks noGrp="1"/>
          </p:cNvSpPr>
          <p:nvPr>
            <p:ph type="dt" sz="half" idx="11"/>
          </p:nvPr>
        </p:nvSpPr>
        <p:spPr>
          <a:xfrm>
            <a:off x="420256" y="6675580"/>
            <a:ext cx="355600" cy="140855"/>
          </a:xfrm>
          <a:prstGeom prst="rect">
            <a:avLst/>
          </a:prstGeom>
        </p:spPr>
        <p:txBody>
          <a:bodyPr/>
          <a:lstStyle>
            <a:lvl1pPr>
              <a:defRPr sz="400">
                <a:solidFill>
                  <a:srgbClr val="FFFFFF"/>
                </a:solidFill>
              </a:defRPr>
            </a:lvl1pPr>
          </a:lstStyle>
          <a:p>
            <a:endParaRPr lang="en-US" dirty="0"/>
          </a:p>
        </p:txBody>
      </p:sp>
      <p:sp>
        <p:nvSpPr>
          <p:cNvPr id="4" name="Rectangle 3"/>
          <p:cNvSpPr/>
          <p:nvPr userDrawn="1"/>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5" name="Title 1"/>
          <p:cNvSpPr>
            <a:spLocks noGrp="1"/>
          </p:cNvSpPr>
          <p:nvPr>
            <p:ph type="title" hasCustomPrompt="1"/>
          </p:nvPr>
        </p:nvSpPr>
        <p:spPr>
          <a:xfrm>
            <a:off x="384047" y="122663"/>
            <a:ext cx="8348472" cy="896112"/>
          </a:xfrm>
          <a:prstGeom prst="rect">
            <a:avLst/>
          </a:prstGeom>
        </p:spPr>
        <p:txBody>
          <a:bodyPr tIns="27432" bIns="27432" anchor="b" anchorCtr="0">
            <a:noAutofit/>
          </a:bodyPr>
          <a:lstStyle>
            <a:lvl1pPr>
              <a:defRPr sz="2400" b="1">
                <a:solidFill>
                  <a:schemeClr val="tx2"/>
                </a:solidFill>
              </a:defRPr>
            </a:lvl1pPr>
          </a:lstStyle>
          <a:p>
            <a:r>
              <a:rPr lang="en-US" dirty="0" smtClean="0"/>
              <a:t>Headlines are 24pt Arial Bold Title Case</a:t>
            </a:r>
          </a:p>
        </p:txBody>
      </p:sp>
      <p:sp>
        <p:nvSpPr>
          <p:cNvPr id="6" name="Text Placeholder 5"/>
          <p:cNvSpPr>
            <a:spLocks noGrp="1"/>
          </p:cNvSpPr>
          <p:nvPr>
            <p:ph type="body" sz="quarter" idx="12" hasCustomPrompt="1"/>
          </p:nvPr>
        </p:nvSpPr>
        <p:spPr>
          <a:xfrm>
            <a:off x="384047" y="1004285"/>
            <a:ext cx="8348472" cy="363176"/>
          </a:xfrm>
          <a:prstGeom prst="rect">
            <a:avLst/>
          </a:prstGeom>
        </p:spPr>
        <p:txBody>
          <a:bodyPr tIns="27432" bIns="27432">
            <a:spAutoFit/>
          </a:bodyPr>
          <a:lstStyle>
            <a:lvl1pPr marL="0" indent="0">
              <a:spcBef>
                <a:spcPts val="0"/>
              </a:spcBef>
              <a:buFontTx/>
              <a:buNone/>
              <a:defRPr sz="2000" b="0" i="0">
                <a:solidFill>
                  <a:schemeClr val="tx2"/>
                </a:solidFill>
                <a:latin typeface="+mj-lt"/>
              </a:defRPr>
            </a:lvl1pPr>
            <a:lvl2pPr marL="0" indent="0">
              <a:spcBef>
                <a:spcPts val="0"/>
              </a:spcBef>
              <a:buFontTx/>
              <a:buNone/>
              <a:defRPr sz="1600" b="0" i="1">
                <a:solidFill>
                  <a:schemeClr val="accent6"/>
                </a:solidFill>
              </a:defRPr>
            </a:lvl2pPr>
            <a:lvl3pPr marL="0" indent="0">
              <a:spcBef>
                <a:spcPts val="0"/>
              </a:spcBef>
              <a:buFontTx/>
              <a:buNone/>
              <a:defRPr sz="1600" b="0" i="1">
                <a:solidFill>
                  <a:schemeClr val="accent6"/>
                </a:solidFill>
              </a:defRPr>
            </a:lvl3pPr>
            <a:lvl4pPr marL="0" indent="0">
              <a:spcBef>
                <a:spcPts val="0"/>
              </a:spcBef>
              <a:buFontTx/>
              <a:buNone/>
              <a:defRPr sz="1600" b="0" i="1">
                <a:solidFill>
                  <a:schemeClr val="accent6"/>
                </a:solidFill>
              </a:defRPr>
            </a:lvl4pPr>
            <a:lvl5pPr marL="0" indent="0">
              <a:spcBef>
                <a:spcPts val="0"/>
              </a:spcBef>
              <a:buFontTx/>
              <a:buNone/>
              <a:defRPr sz="1600" b="0" i="1">
                <a:solidFill>
                  <a:schemeClr val="accent6"/>
                </a:solidFill>
              </a:defRPr>
            </a:lvl5pPr>
          </a:lstStyle>
          <a:p>
            <a:pPr lvl="0"/>
            <a:r>
              <a:rPr lang="en-US" dirty="0" smtClean="0"/>
              <a:t>Subheads are 20pt Arial sentence case</a:t>
            </a:r>
          </a:p>
        </p:txBody>
      </p:sp>
      <p:sp>
        <p:nvSpPr>
          <p:cNvPr id="7" name="Footer Placeholder 3"/>
          <p:cNvSpPr>
            <a:spLocks noGrp="1"/>
          </p:cNvSpPr>
          <p:nvPr>
            <p:ph type="ftr" sz="quarter" idx="13"/>
          </p:nvPr>
        </p:nvSpPr>
        <p:spPr>
          <a:xfrm>
            <a:off x="2234275" y="6474690"/>
            <a:ext cx="6309360" cy="384048"/>
          </a:xfrm>
          <a:prstGeom prst="rect">
            <a:avLst/>
          </a:prstGeom>
        </p:spPr>
        <p:txBody>
          <a:bodyPr tIns="0"/>
          <a:lstStyle>
            <a:lvl1pPr algn="l">
              <a:defRPr sz="700" dirty="0">
                <a:solidFill>
                  <a:schemeClr val="tx1"/>
                </a:solidFill>
              </a:defRPr>
            </a:lvl1pPr>
          </a:lstStyle>
          <a:p>
            <a:endParaRPr lang="en-US" dirty="0"/>
          </a:p>
        </p:txBody>
      </p:sp>
      <p:grpSp>
        <p:nvGrpSpPr>
          <p:cNvPr id="12" name="Group 16"/>
          <p:cNvGrpSpPr/>
          <p:nvPr userDrawn="1"/>
        </p:nvGrpSpPr>
        <p:grpSpPr>
          <a:xfrm>
            <a:off x="457200" y="1603307"/>
            <a:ext cx="8305800" cy="3432175"/>
            <a:chOff x="989012" y="1220788"/>
            <a:chExt cx="8305800" cy="3432175"/>
          </a:xfrm>
        </p:grpSpPr>
        <p:sp>
          <p:nvSpPr>
            <p:cNvPr id="13" name="TextBox 12"/>
            <p:cNvSpPr txBox="1"/>
            <p:nvPr userDrawn="1"/>
          </p:nvSpPr>
          <p:spPr>
            <a:xfrm>
              <a:off x="989012" y="1220788"/>
              <a:ext cx="3886200" cy="307975"/>
            </a:xfrm>
            <a:prstGeom prst="rect">
              <a:avLst/>
            </a:prstGeom>
            <a:solidFill>
              <a:schemeClr val="accent1"/>
            </a:solidFill>
          </p:spPr>
          <p:txBody>
            <a:bodyPr wrap="square" anchor="ctr">
              <a:spAutoFit/>
            </a:bodyPr>
            <a:lstStyle/>
            <a:p>
              <a:r>
                <a:rPr lang="en-US" sz="1400" b="1" dirty="0" smtClean="0">
                  <a:solidFill>
                    <a:prstClr val="white"/>
                  </a:solidFill>
                </a:rPr>
                <a:t>Situation</a:t>
              </a:r>
              <a:endParaRPr lang="en-US" sz="1400" b="1" dirty="0">
                <a:solidFill>
                  <a:prstClr val="white"/>
                </a:solidFill>
              </a:endParaRPr>
            </a:p>
          </p:txBody>
        </p:sp>
        <p:sp>
          <p:nvSpPr>
            <p:cNvPr id="14" name="TextBox 13"/>
            <p:cNvSpPr txBox="1"/>
            <p:nvPr/>
          </p:nvSpPr>
          <p:spPr>
            <a:xfrm>
              <a:off x="5408612" y="1220788"/>
              <a:ext cx="3886200" cy="307975"/>
            </a:xfrm>
            <a:prstGeom prst="rect">
              <a:avLst/>
            </a:prstGeom>
            <a:solidFill>
              <a:schemeClr val="accent2"/>
            </a:solidFill>
          </p:spPr>
          <p:txBody>
            <a:bodyPr wrap="square" anchor="ctr">
              <a:spAutoFit/>
            </a:bodyPr>
            <a:lstStyle/>
            <a:p>
              <a:r>
                <a:rPr lang="en-US" sz="1400" b="1" dirty="0">
                  <a:solidFill>
                    <a:prstClr val="white"/>
                  </a:solidFill>
                </a:rPr>
                <a:t>Solution</a:t>
              </a:r>
            </a:p>
          </p:txBody>
        </p:sp>
        <p:sp>
          <p:nvSpPr>
            <p:cNvPr id="15" name="TextBox 14"/>
            <p:cNvSpPr txBox="1"/>
            <p:nvPr/>
          </p:nvSpPr>
          <p:spPr>
            <a:xfrm>
              <a:off x="989012" y="4344988"/>
              <a:ext cx="8305800" cy="307975"/>
            </a:xfrm>
            <a:prstGeom prst="rect">
              <a:avLst/>
            </a:prstGeom>
            <a:solidFill>
              <a:schemeClr val="accent3"/>
            </a:solidFill>
          </p:spPr>
          <p:txBody>
            <a:bodyPr wrap="square" anchor="ctr">
              <a:spAutoFit/>
            </a:bodyPr>
            <a:lstStyle/>
            <a:p>
              <a:r>
                <a:rPr lang="en-US" sz="1400" b="1" dirty="0" smtClean="0">
                  <a:solidFill>
                    <a:prstClr val="white"/>
                  </a:solidFill>
                </a:rPr>
                <a:t>Result</a:t>
              </a:r>
              <a:endParaRPr lang="en-US" sz="1400" b="1" dirty="0">
                <a:solidFill>
                  <a:prstClr val="white"/>
                </a:solidFill>
              </a:endParaRPr>
            </a:p>
          </p:txBody>
        </p:sp>
      </p:grpSp>
      <p:sp>
        <p:nvSpPr>
          <p:cNvPr id="16" name="Text Placeholder 12"/>
          <p:cNvSpPr>
            <a:spLocks noGrp="1"/>
          </p:cNvSpPr>
          <p:nvPr>
            <p:ph type="body" sz="quarter" idx="18" hasCustomPrompt="1"/>
          </p:nvPr>
        </p:nvSpPr>
        <p:spPr>
          <a:xfrm>
            <a:off x="457200" y="1911282"/>
            <a:ext cx="3886200" cy="2667000"/>
          </a:xfrm>
          <a:prstGeom prst="rect">
            <a:avLst/>
          </a:prstGeom>
        </p:spPr>
        <p:txBody>
          <a:bodyPr>
            <a:normAutofit/>
          </a:bodyPr>
          <a:lstStyle>
            <a:lvl1pPr>
              <a:buFont typeface="Arial" pitchFamily="34" charset="0"/>
              <a:buChar char="•"/>
              <a:defRPr sz="1200" b="0">
                <a:solidFill>
                  <a:schemeClr val="tx1"/>
                </a:solidFill>
              </a:defRPr>
            </a:lvl1pPr>
            <a:lvl2pPr marL="457200" indent="-234950">
              <a:buFont typeface=".AppleSystemUIFont" charset="-120"/>
              <a:buChar char="–"/>
              <a:defRPr sz="1200">
                <a:solidFill>
                  <a:schemeClr val="tx1"/>
                </a:solidFill>
              </a:defRPr>
            </a:lvl2pPr>
            <a:lvl3pPr marL="679450" indent="-222250">
              <a:buFont typeface=".AppleSystemUIFont" charset="-120"/>
              <a:buChar char="–"/>
              <a:defRPr sz="1200">
                <a:solidFill>
                  <a:schemeClr val="tx1"/>
                </a:solidFill>
              </a:defRPr>
            </a:lvl3pPr>
            <a:lvl4pPr marL="914400" indent="-234950">
              <a:buFont typeface=".AppleSystemUIFont" charset="-120"/>
              <a:buChar char="–"/>
              <a:defRPr sz="1200">
                <a:solidFill>
                  <a:schemeClr val="tx1"/>
                </a:solidFill>
              </a:defRPr>
            </a:lvl4pPr>
            <a:lvl5pPr marL="1144588" indent="-222250">
              <a:buFont typeface=".AppleSystemUIFont" charset="-120"/>
              <a:buChar char="–"/>
              <a:defRPr sz="1200">
                <a:solidFill>
                  <a:schemeClr val="tx1"/>
                </a:solidFill>
              </a:defRPr>
            </a:lvl5pPr>
          </a:lstStyle>
          <a:p>
            <a:pPr lvl="0"/>
            <a:r>
              <a:rPr lang="en-US" dirty="0" smtClean="0"/>
              <a:t>Date/Company:</a:t>
            </a:r>
          </a:p>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12"/>
          <p:cNvSpPr>
            <a:spLocks noGrp="1"/>
          </p:cNvSpPr>
          <p:nvPr>
            <p:ph type="body" sz="quarter" idx="19"/>
          </p:nvPr>
        </p:nvSpPr>
        <p:spPr>
          <a:xfrm>
            <a:off x="4876800" y="1911282"/>
            <a:ext cx="3886200" cy="1066800"/>
          </a:xfrm>
          <a:prstGeom prst="rect">
            <a:avLst/>
          </a:prstGeom>
        </p:spPr>
        <p:txBody>
          <a:bodyPr>
            <a:normAutofit/>
          </a:bodyPr>
          <a:lstStyle>
            <a:lvl1pPr>
              <a:buFont typeface="Arial" pitchFamily="34" charset="0"/>
              <a:buChar char="•"/>
              <a:defRPr sz="1200" b="0">
                <a:solidFill>
                  <a:schemeClr val="tx1"/>
                </a:solidFill>
              </a:defRPr>
            </a:lvl1pPr>
            <a:lvl2pPr marL="457200" indent="-234950">
              <a:buFont typeface="LucidaGrande" charset="0"/>
              <a:buChar char="–"/>
              <a:defRPr sz="1200" b="0">
                <a:solidFill>
                  <a:schemeClr val="tx1"/>
                </a:solidFill>
              </a:defRPr>
            </a:lvl2pPr>
            <a:lvl3pPr>
              <a:defRPr sz="1200" b="0">
                <a:solidFill>
                  <a:schemeClr val="tx1"/>
                </a:solidFill>
              </a:defRPr>
            </a:lvl3pPr>
            <a:lvl4pPr>
              <a:defRPr sz="1200" b="0">
                <a:solidFill>
                  <a:schemeClr val="tx1"/>
                </a:solidFill>
              </a:defRPr>
            </a:lvl4pPr>
            <a:lvl5pPr>
              <a:defRPr sz="1200" b="0">
                <a:solidFill>
                  <a:schemeClr val="tx1"/>
                </a:solidFill>
              </a:defRPr>
            </a:lvl5pPr>
          </a:lstStyle>
          <a:p>
            <a:pPr marL="230188" marR="0" lvl="0" indent="-230188" algn="l" defTabSz="914400" rtl="0" eaLnBrk="1" fontAlgn="base" latinLnBrk="0" hangingPunct="1">
              <a:lnSpc>
                <a:spcPct val="100000"/>
              </a:lnSpc>
              <a:spcBef>
                <a:spcPct val="20000"/>
              </a:spcBef>
              <a:spcAft>
                <a:spcPct val="0"/>
              </a:spcAft>
              <a:buClrTx/>
              <a:buSzTx/>
              <a:buFont typeface="Arial" pitchFamily="34" charset="0"/>
              <a:buChar char="•"/>
              <a:tabLst/>
              <a:defRPr/>
            </a:pPr>
            <a:r>
              <a:rPr lang="en-US" dirty="0" smtClean="0"/>
              <a:t>Click to edit Master text styles</a:t>
            </a:r>
          </a:p>
          <a:p>
            <a:pPr lvl="1"/>
            <a:r>
              <a:rPr lang="en-US" dirty="0" smtClean="0"/>
              <a:t>Second level</a:t>
            </a:r>
          </a:p>
          <a:p>
            <a:pPr lvl="2"/>
            <a:r>
              <a:rPr lang="en-US" dirty="0" smtClean="0"/>
              <a:t>Third level</a:t>
            </a:r>
          </a:p>
        </p:txBody>
      </p:sp>
      <p:sp>
        <p:nvSpPr>
          <p:cNvPr id="18" name="Text Placeholder 12"/>
          <p:cNvSpPr>
            <a:spLocks noGrp="1"/>
          </p:cNvSpPr>
          <p:nvPr>
            <p:ph type="body" sz="quarter" idx="20"/>
          </p:nvPr>
        </p:nvSpPr>
        <p:spPr>
          <a:xfrm>
            <a:off x="457200" y="5035482"/>
            <a:ext cx="8305800" cy="1143000"/>
          </a:xfrm>
          <a:prstGeom prst="rect">
            <a:avLst/>
          </a:prstGeom>
        </p:spPr>
        <p:txBody>
          <a:bodyPr>
            <a:normAutofit/>
          </a:bodyPr>
          <a:lstStyle>
            <a:lvl1pPr>
              <a:buFont typeface="Arial" pitchFamily="34" charset="0"/>
              <a:buChar char="•"/>
              <a:defRPr sz="1200" b="0">
                <a:solidFill>
                  <a:schemeClr val="tx1"/>
                </a:solidFill>
              </a:defRPr>
            </a:lvl1pPr>
            <a:lvl2pPr marL="457200" indent="-234950">
              <a:buFont typeface=".AppleSystemUIFont" charset="-120"/>
              <a:buChar char="–"/>
              <a:defRPr sz="1200" b="0">
                <a:solidFill>
                  <a:schemeClr val="tx1"/>
                </a:solidFill>
              </a:defRPr>
            </a:lvl2pPr>
            <a:lvl3pPr marL="679450" indent="-222250">
              <a:buFont typeface=".AppleSystemUIFont" charset="-120"/>
              <a:buChar char="–"/>
              <a:defRPr sz="1200" b="0">
                <a:solidFill>
                  <a:schemeClr val="tx1"/>
                </a:solidFill>
              </a:defRPr>
            </a:lvl3pPr>
            <a:lvl4pPr marL="914400" indent="-234950">
              <a:buFont typeface=".AppleSystemUIFont" charset="-120"/>
              <a:buChar char="–"/>
              <a:defRPr sz="1200" b="0">
                <a:solidFill>
                  <a:schemeClr val="tx1"/>
                </a:solidFill>
              </a:defRPr>
            </a:lvl4pPr>
            <a:lvl5pPr marL="1144588" indent="-222250">
              <a:buFont typeface=".AppleSystemUIFont" charset="-120"/>
              <a:buChar char="–"/>
              <a:defRPr sz="1200" b="0">
                <a:solidFill>
                  <a:schemeClr val="tx1"/>
                </a:solidFill>
              </a:defRPr>
            </a:lvl5pPr>
          </a:lstStyle>
          <a:p>
            <a:pPr marL="230188" marR="0" lvl="0" indent="-230188" algn="l" defTabSz="914400" rtl="0" eaLnBrk="1" fontAlgn="base" latinLnBrk="0" hangingPunct="1">
              <a:lnSpc>
                <a:spcPct val="100000"/>
              </a:lnSpc>
              <a:spcBef>
                <a:spcPct val="20000"/>
              </a:spcBef>
              <a:spcAft>
                <a:spcPct val="0"/>
              </a:spcAft>
              <a:buClrTx/>
              <a:buSzTx/>
              <a:buFont typeface="Arial" pitchFamily="34" charset="0"/>
              <a:buChar cha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34"/>
          <p:cNvSpPr>
            <a:spLocks noGrp="1"/>
          </p:cNvSpPr>
          <p:nvPr>
            <p:ph sz="quarter" idx="22" hasCustomPrompt="1"/>
          </p:nvPr>
        </p:nvSpPr>
        <p:spPr>
          <a:xfrm>
            <a:off x="4876800" y="3206682"/>
            <a:ext cx="3886200" cy="1371600"/>
          </a:xfrm>
          <a:prstGeom prst="rect">
            <a:avLst/>
          </a:prstGeom>
        </p:spPr>
        <p:txBody>
          <a:bodyPr/>
          <a:lstStyle>
            <a:lvl1pPr>
              <a:defRPr sz="1200" baseline="0"/>
            </a:lvl1pPr>
          </a:lstStyle>
          <a:p>
            <a:pPr lvl="0"/>
            <a:r>
              <a:rPr lang="en-US" dirty="0" smtClean="0"/>
              <a:t>Click to add graph </a:t>
            </a:r>
            <a:endParaRPr lang="en-US" dirty="0"/>
          </a:p>
        </p:txBody>
      </p:sp>
    </p:spTree>
    <p:extLst>
      <p:ext uri="{BB962C8B-B14F-4D97-AF65-F5344CB8AC3E}">
        <p14:creationId xmlns:p14="http://schemas.microsoft.com/office/powerpoint/2010/main" val="24299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95444" y="75203"/>
            <a:ext cx="82296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6" name="Straight Connector 5"/>
          <p:cNvCxnSpPr/>
          <p:nvPr userDrawn="1"/>
        </p:nvCxnSpPr>
        <p:spPr>
          <a:xfrm>
            <a:off x="506049" y="1000035"/>
            <a:ext cx="8239327"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0"/>
          </p:nvPr>
        </p:nvSpPr>
        <p:spPr>
          <a:xfrm>
            <a:off x="622300" y="6318250"/>
            <a:ext cx="5727700" cy="365125"/>
          </a:xfrm>
          <a:prstGeom prst="rect">
            <a:avLst/>
          </a:prstGeom>
        </p:spPr>
        <p:txBody>
          <a:bodyPr/>
          <a:lstStyle/>
          <a:p>
            <a:r>
              <a:rPr lang="en-GB" smtClean="0"/>
              <a:t>IMS Health Confidential</a:t>
            </a:r>
            <a:endParaRPr lang="en-GB"/>
          </a:p>
        </p:txBody>
      </p:sp>
    </p:spTree>
    <p:extLst>
      <p:ext uri="{BB962C8B-B14F-4D97-AF65-F5344CB8AC3E}">
        <p14:creationId xmlns:p14="http://schemas.microsoft.com/office/powerpoint/2010/main" val="2223889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Header w Subhead">
    <p:spTree>
      <p:nvGrpSpPr>
        <p:cNvPr id="1" name=""/>
        <p:cNvGrpSpPr/>
        <p:nvPr/>
      </p:nvGrpSpPr>
      <p:grpSpPr>
        <a:xfrm>
          <a:off x="0" y="0"/>
          <a:ext cx="0" cy="0"/>
          <a:chOff x="0" y="0"/>
          <a:chExt cx="0" cy="0"/>
        </a:xfrm>
      </p:grpSpPr>
      <p:sp>
        <p:nvSpPr>
          <p:cNvPr id="5" name="Footer Placeholder 3"/>
          <p:cNvSpPr>
            <a:spLocks noGrp="1"/>
          </p:cNvSpPr>
          <p:nvPr>
            <p:ph type="ftr" sz="quarter" idx="16"/>
          </p:nvPr>
        </p:nvSpPr>
        <p:spPr>
          <a:xfrm>
            <a:off x="2234275" y="6473951"/>
            <a:ext cx="6309360" cy="384048"/>
          </a:xfrm>
          <a:prstGeom prst="rect">
            <a:avLst/>
          </a:prstGeom>
        </p:spPr>
        <p:txBody>
          <a:bodyPr tIns="0"/>
          <a:lstStyle>
            <a:lvl1pPr algn="l">
              <a:defRPr sz="700" dirty="0">
                <a:solidFill>
                  <a:schemeClr val="tx2"/>
                </a:solidFill>
              </a:defRPr>
            </a:lvl1pPr>
          </a:lstStyle>
          <a:p>
            <a:endParaRPr lang="en-US" dirty="0"/>
          </a:p>
        </p:txBody>
      </p:sp>
      <p:sp>
        <p:nvSpPr>
          <p:cNvPr id="6" name="Date Placeholder 3"/>
          <p:cNvSpPr>
            <a:spLocks noGrp="1"/>
          </p:cNvSpPr>
          <p:nvPr>
            <p:ph type="dt" sz="half" idx="11"/>
          </p:nvPr>
        </p:nvSpPr>
        <p:spPr>
          <a:xfrm>
            <a:off x="420256" y="6666345"/>
            <a:ext cx="346364" cy="150091"/>
          </a:xfrm>
          <a:prstGeom prst="rect">
            <a:avLst/>
          </a:prstGeom>
        </p:spPr>
        <p:txBody>
          <a:bodyPr/>
          <a:lstStyle>
            <a:lvl1pPr>
              <a:defRPr sz="400">
                <a:solidFill>
                  <a:srgbClr val="FFFFFF"/>
                </a:solidFill>
              </a:defRPr>
            </a:lvl1pPr>
          </a:lstStyle>
          <a:p>
            <a:endParaRPr lang="en-US" dirty="0"/>
          </a:p>
        </p:txBody>
      </p:sp>
      <p:sp>
        <p:nvSpPr>
          <p:cNvPr id="3" name="Rectangle 2"/>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0" name="Content Placeholder 8"/>
          <p:cNvSpPr>
            <a:spLocks noGrp="1"/>
          </p:cNvSpPr>
          <p:nvPr>
            <p:ph sz="quarter" idx="14" hasCustomPrompt="1"/>
          </p:nvPr>
        </p:nvSpPr>
        <p:spPr>
          <a:xfrm>
            <a:off x="384047" y="1662977"/>
            <a:ext cx="8348472" cy="4617748"/>
          </a:xfrm>
          <a:prstGeom prst="rect">
            <a:avLst/>
          </a:prstGeom>
        </p:spPr>
        <p:txBody>
          <a:bodyPr/>
          <a:lstStyle>
            <a:lvl1pPr marL="171450" indent="-171450">
              <a:spcBef>
                <a:spcPts val="1000"/>
              </a:spcBef>
              <a:defRPr sz="1600" baseline="0">
                <a:solidFill>
                  <a:schemeClr val="tx2"/>
                </a:solidFill>
              </a:defRPr>
            </a:lvl1pPr>
            <a:lvl2pPr marL="400050" indent="-177800">
              <a:spcBef>
                <a:spcPts val="600"/>
              </a:spcBef>
              <a:buClrTx/>
              <a:buFont typeface="Arial" panose="020B0604020202020204" pitchFamily="34" charset="0"/>
              <a:buChar char="–"/>
              <a:defRPr sz="1600" baseline="0">
                <a:solidFill>
                  <a:schemeClr val="tx2"/>
                </a:solidFill>
              </a:defRPr>
            </a:lvl2pPr>
            <a:lvl3pPr marL="571500" indent="-171450">
              <a:spcBef>
                <a:spcPts val="600"/>
              </a:spcBef>
              <a:buClrTx/>
              <a:buFont typeface="Arial" panose="020B0604020202020204" pitchFamily="34" charset="0"/>
              <a:buChar char="–"/>
              <a:defRPr sz="1600" baseline="0">
                <a:solidFill>
                  <a:schemeClr val="tx2"/>
                </a:solidFill>
              </a:defRPr>
            </a:lvl3pPr>
            <a:lvl4pPr marL="742950" indent="-171450">
              <a:spcBef>
                <a:spcPts val="600"/>
              </a:spcBef>
              <a:buClrTx/>
              <a:buFont typeface="Arial" panose="020B0604020202020204" pitchFamily="34" charset="0"/>
              <a:buChar char="–"/>
              <a:defRPr sz="1600" baseline="0">
                <a:solidFill>
                  <a:schemeClr val="tx2"/>
                </a:solidFill>
              </a:defRPr>
            </a:lvl4pPr>
            <a:lvl5pPr marL="914400" indent="-171450">
              <a:spcBef>
                <a:spcPts val="600"/>
              </a:spcBef>
              <a:buClrTx/>
              <a:buFont typeface="Arial" panose="020B0604020202020204" pitchFamily="34" charset="0"/>
              <a:buChar char="–"/>
              <a:defRPr sz="1600" baseline="0">
                <a:solidFill>
                  <a:schemeClr val="tx2"/>
                </a:solidFill>
              </a:defRPr>
            </a:lvl5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endParaRPr lang="en-US" dirty="0"/>
          </a:p>
        </p:txBody>
      </p:sp>
      <p:sp>
        <p:nvSpPr>
          <p:cNvPr id="2" name="Title 1"/>
          <p:cNvSpPr>
            <a:spLocks noGrp="1"/>
          </p:cNvSpPr>
          <p:nvPr>
            <p:ph type="title" hasCustomPrompt="1"/>
          </p:nvPr>
        </p:nvSpPr>
        <p:spPr>
          <a:xfrm>
            <a:off x="384047" y="122663"/>
            <a:ext cx="8348472" cy="896112"/>
          </a:xfrm>
          <a:prstGeom prst="rect">
            <a:avLst/>
          </a:prstGeom>
        </p:spPr>
        <p:txBody>
          <a:bodyPr tIns="27432" bIns="27432" anchor="b" anchorCtr="0"/>
          <a:lstStyle>
            <a:lvl1pPr>
              <a:defRPr sz="2400" b="1">
                <a:solidFill>
                  <a:schemeClr val="tx2"/>
                </a:solidFill>
              </a:defRPr>
            </a:lvl1pPr>
          </a:lstStyle>
          <a:p>
            <a:r>
              <a:rPr lang="en-US" dirty="0" smtClean="0"/>
              <a:t>Headlines are 24pt Arial Bold Title Case</a:t>
            </a:r>
            <a:endParaRPr lang="en-US" dirty="0"/>
          </a:p>
        </p:txBody>
      </p:sp>
      <p:sp>
        <p:nvSpPr>
          <p:cNvPr id="12" name="Text Placeholder 11"/>
          <p:cNvSpPr>
            <a:spLocks noGrp="1"/>
          </p:cNvSpPr>
          <p:nvPr>
            <p:ph type="body" sz="quarter" idx="15" hasCustomPrompt="1"/>
          </p:nvPr>
        </p:nvSpPr>
        <p:spPr>
          <a:xfrm>
            <a:off x="384047" y="1004285"/>
            <a:ext cx="8348472" cy="363176"/>
          </a:xfrm>
          <a:prstGeom prst="rect">
            <a:avLst/>
          </a:prstGeom>
        </p:spPr>
        <p:txBody>
          <a:bodyPr tIns="27432" bIns="27432">
            <a:spAutoFit/>
          </a:bodyPr>
          <a:lstStyle>
            <a:lvl1pPr marL="0" indent="0">
              <a:spcBef>
                <a:spcPts val="0"/>
              </a:spcBef>
              <a:buNone/>
              <a:defRPr sz="2000" i="0">
                <a:solidFill>
                  <a:schemeClr val="tx2"/>
                </a:solidFill>
                <a:latin typeface="+mj-lt"/>
              </a:defRPr>
            </a:lvl1pPr>
            <a:lvl2pPr>
              <a:buNone/>
              <a:defRPr i="1"/>
            </a:lvl2pPr>
            <a:lvl3pPr>
              <a:buNone/>
              <a:defRPr i="1"/>
            </a:lvl3pPr>
            <a:lvl4pPr>
              <a:buNone/>
              <a:defRPr i="1"/>
            </a:lvl4pPr>
            <a:lvl5pPr>
              <a:buNone/>
              <a:defRPr i="1"/>
            </a:lvl5pPr>
          </a:lstStyle>
          <a:p>
            <a:pPr lvl="0"/>
            <a:r>
              <a:rPr lang="en-US" dirty="0" smtClean="0"/>
              <a:t>Subheads are 20pt Arial sentence case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Date Placeholder 3"/>
          <p:cNvSpPr>
            <a:spLocks noGrp="1"/>
          </p:cNvSpPr>
          <p:nvPr>
            <p:ph type="dt" sz="half" idx="11"/>
          </p:nvPr>
        </p:nvSpPr>
        <p:spPr>
          <a:xfrm>
            <a:off x="466439" y="6659418"/>
            <a:ext cx="244762" cy="143163"/>
          </a:xfrm>
          <a:prstGeom prst="rect">
            <a:avLst/>
          </a:prstGeom>
        </p:spPr>
        <p:txBody>
          <a:bodyPr/>
          <a:lstStyle>
            <a:lvl1pPr>
              <a:defRPr sz="300">
                <a:solidFill>
                  <a:srgbClr val="FFFFFF"/>
                </a:solidFill>
              </a:defRPr>
            </a:lvl1pPr>
          </a:lstStyle>
          <a:p>
            <a:endParaRPr lang="en-US" dirty="0"/>
          </a:p>
        </p:txBody>
      </p:sp>
      <p:sp>
        <p:nvSpPr>
          <p:cNvPr id="11" name="Rectangle 10"/>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0" name="Content Placeholder 8"/>
          <p:cNvSpPr>
            <a:spLocks noGrp="1"/>
          </p:cNvSpPr>
          <p:nvPr>
            <p:ph sz="quarter" idx="14" hasCustomPrompt="1"/>
          </p:nvPr>
        </p:nvSpPr>
        <p:spPr>
          <a:xfrm>
            <a:off x="384047" y="1224250"/>
            <a:ext cx="8348472" cy="5001059"/>
          </a:xfrm>
          <a:prstGeom prst="rect">
            <a:avLst/>
          </a:prstGeom>
        </p:spPr>
        <p:txBody>
          <a:bodyPr/>
          <a:lstStyle>
            <a:lvl1pPr marL="171450" indent="-171450">
              <a:spcBef>
                <a:spcPts val="1000"/>
              </a:spcBef>
              <a:defRPr sz="1600">
                <a:solidFill>
                  <a:schemeClr val="tx2"/>
                </a:solidFill>
              </a:defRPr>
            </a:lvl1pPr>
            <a:lvl2pPr marL="400050" indent="-177800">
              <a:spcBef>
                <a:spcPts val="600"/>
              </a:spcBef>
              <a:buFont typeface="Arial" pitchFamily="34" charset="0"/>
              <a:buChar char="–"/>
              <a:defRPr sz="1600">
                <a:solidFill>
                  <a:schemeClr val="tx2"/>
                </a:solidFill>
              </a:defRPr>
            </a:lvl2pPr>
            <a:lvl3pPr marL="571500" indent="-171450">
              <a:spcBef>
                <a:spcPts val="600"/>
              </a:spcBef>
              <a:buFont typeface="Arial" pitchFamily="34" charset="0"/>
              <a:buChar char="–"/>
              <a:defRPr sz="1600">
                <a:solidFill>
                  <a:schemeClr val="tx2"/>
                </a:solidFill>
              </a:defRPr>
            </a:lvl3pPr>
            <a:lvl4pPr marL="742950" indent="-171450">
              <a:spcBef>
                <a:spcPts val="600"/>
              </a:spcBef>
              <a:buFont typeface="Arial" pitchFamily="34" charset="0"/>
              <a:buChar char="–"/>
              <a:defRPr sz="1600">
                <a:solidFill>
                  <a:schemeClr val="tx2"/>
                </a:solidFill>
              </a:defRPr>
            </a:lvl4pPr>
            <a:lvl5pPr marL="914400" indent="-171450">
              <a:spcBef>
                <a:spcPts val="600"/>
              </a:spcBef>
              <a:buFont typeface="Arial" panose="020B0604020202020204" pitchFamily="34" charset="0"/>
              <a:buChar char="–"/>
              <a:defRPr sz="1600">
                <a:solidFill>
                  <a:schemeClr val="tx2"/>
                </a:solidFill>
              </a:defRPr>
            </a:lvl5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2" name="Title 1"/>
          <p:cNvSpPr>
            <a:spLocks noGrp="1"/>
          </p:cNvSpPr>
          <p:nvPr>
            <p:ph type="title" hasCustomPrompt="1"/>
          </p:nvPr>
        </p:nvSpPr>
        <p:spPr>
          <a:xfrm>
            <a:off x="384047" y="122663"/>
            <a:ext cx="8348472" cy="896112"/>
          </a:xfrm>
          <a:prstGeom prst="rect">
            <a:avLst/>
          </a:prstGeom>
        </p:spPr>
        <p:txBody>
          <a:bodyPr tIns="27432" bIns="27432" anchor="b" anchorCtr="0">
            <a:noAutofit/>
          </a:bodyPr>
          <a:lstStyle>
            <a:lvl1pPr>
              <a:defRPr sz="2400" b="1">
                <a:solidFill>
                  <a:schemeClr val="tx2"/>
                </a:solidFill>
              </a:defRPr>
            </a:lvl1pPr>
          </a:lstStyle>
          <a:p>
            <a:r>
              <a:rPr lang="en-US" dirty="0" smtClean="0"/>
              <a:t>Headlines are 24pt Arial Bold Title Case</a:t>
            </a:r>
          </a:p>
        </p:txBody>
      </p:sp>
      <p:sp>
        <p:nvSpPr>
          <p:cNvPr id="4" name="Footer Placeholder 3"/>
          <p:cNvSpPr>
            <a:spLocks noGrp="1"/>
          </p:cNvSpPr>
          <p:nvPr>
            <p:ph type="ftr" sz="quarter" idx="15"/>
          </p:nvPr>
        </p:nvSpPr>
        <p:spPr>
          <a:xfrm>
            <a:off x="2234275" y="6473951"/>
            <a:ext cx="6309360" cy="384048"/>
          </a:xfrm>
          <a:prstGeom prst="rect">
            <a:avLst/>
          </a:prstGeom>
        </p:spPr>
        <p:txBody>
          <a:bodyPr lIns="91440" tIns="0" rIns="91440"/>
          <a:lstStyle>
            <a:lvl1pPr algn="l">
              <a:defRPr sz="700" dirty="0">
                <a:solidFill>
                  <a:schemeClr val="tx2"/>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allout w/photo_teal">
    <p:spTree>
      <p:nvGrpSpPr>
        <p:cNvPr id="1" name=""/>
        <p:cNvGrpSpPr/>
        <p:nvPr/>
      </p:nvGrpSpPr>
      <p:grpSpPr>
        <a:xfrm>
          <a:off x="0" y="0"/>
          <a:ext cx="0" cy="0"/>
          <a:chOff x="0" y="0"/>
          <a:chExt cx="0" cy="0"/>
        </a:xfrm>
      </p:grpSpPr>
      <p:sp>
        <p:nvSpPr>
          <p:cNvPr id="19" name="Footer Placeholder 2"/>
          <p:cNvSpPr>
            <a:spLocks noGrp="1"/>
          </p:cNvSpPr>
          <p:nvPr>
            <p:ph type="ftr" sz="quarter" idx="18"/>
          </p:nvPr>
        </p:nvSpPr>
        <p:spPr bwMode="gray">
          <a:xfrm>
            <a:off x="2234275" y="6604000"/>
            <a:ext cx="6318598" cy="254000"/>
          </a:xfrm>
          <a:prstGeom prst="rect">
            <a:avLst/>
          </a:prstGeom>
        </p:spPr>
        <p:txBody>
          <a:bodyPr tIns="0"/>
          <a:lstStyle>
            <a:lvl1pPr algn="l">
              <a:defRPr sz="700">
                <a:solidFill>
                  <a:schemeClr val="bg1"/>
                </a:solidFill>
              </a:defRPr>
            </a:lvl1pPr>
          </a:lstStyle>
          <a:p>
            <a:endParaRPr lang="en-US" dirty="0"/>
          </a:p>
        </p:txBody>
      </p:sp>
      <p:sp>
        <p:nvSpPr>
          <p:cNvPr id="21" name="Date Placeholder 3"/>
          <p:cNvSpPr>
            <a:spLocks noGrp="1"/>
          </p:cNvSpPr>
          <p:nvPr>
            <p:ph type="dt" sz="half" idx="11"/>
          </p:nvPr>
        </p:nvSpPr>
        <p:spPr bwMode="gray">
          <a:xfrm>
            <a:off x="8443838" y="5904347"/>
            <a:ext cx="503382" cy="131618"/>
          </a:xfrm>
          <a:prstGeom prst="rect">
            <a:avLst/>
          </a:prstGeom>
        </p:spPr>
        <p:txBody>
          <a:bodyPr/>
          <a:lstStyle>
            <a:lvl1pPr>
              <a:defRPr sz="300">
                <a:solidFill>
                  <a:schemeClr val="accent5"/>
                </a:solidFill>
              </a:defRPr>
            </a:lvl1pPr>
          </a:lstStyle>
          <a:p>
            <a:endParaRPr lang="en-US" dirty="0"/>
          </a:p>
        </p:txBody>
      </p:sp>
      <p:sp>
        <p:nvSpPr>
          <p:cNvPr id="8" name="Picture Placeholder 10"/>
          <p:cNvSpPr>
            <a:spLocks noGrp="1"/>
          </p:cNvSpPr>
          <p:nvPr>
            <p:ph type="pic" sz="quarter" idx="14"/>
          </p:nvPr>
        </p:nvSpPr>
        <p:spPr bwMode="white">
          <a:xfrm>
            <a:off x="8432799" y="5781964"/>
            <a:ext cx="525461" cy="110836"/>
          </a:xfrm>
          <a:prstGeom prst="rect">
            <a:avLst/>
          </a:prstGeom>
        </p:spPr>
        <p:txBody>
          <a:bodyPr rtlCol="0">
            <a:noAutofit/>
          </a:bodyPr>
          <a:lstStyle>
            <a:lvl1pPr marL="0" indent="0">
              <a:buNone/>
              <a:defRPr sz="500">
                <a:solidFill>
                  <a:schemeClr val="bg1"/>
                </a:solidFill>
              </a:defRPr>
            </a:lvl1pPr>
          </a:lstStyle>
          <a:p>
            <a:pPr lvl="0"/>
            <a:r>
              <a:rPr lang="en-US" noProof="0" smtClean="0"/>
              <a:t>Drag picture to placeholder or click icon to add</a:t>
            </a:r>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0"/>
            <a:ext cx="9144000" cy="1143000"/>
          </a:xfrm>
          <a:prstGeom prst="rect">
            <a:avLst/>
          </a:prstGeom>
        </p:spPr>
      </p:pic>
      <p:sp>
        <p:nvSpPr>
          <p:cNvPr id="2" name="Title 1"/>
          <p:cNvSpPr>
            <a:spLocks noGrp="1"/>
          </p:cNvSpPr>
          <p:nvPr>
            <p:ph type="title" hasCustomPrompt="1"/>
          </p:nvPr>
        </p:nvSpPr>
        <p:spPr>
          <a:xfrm>
            <a:off x="384047" y="122663"/>
            <a:ext cx="8348472" cy="896112"/>
          </a:xfrm>
          <a:prstGeom prst="rect">
            <a:avLst/>
          </a:prstGeom>
        </p:spPr>
        <p:txBody>
          <a:bodyPr tIns="27432" bIns="27432" anchor="b" anchorCtr="0">
            <a:noAutofit/>
          </a:bodyPr>
          <a:lstStyle>
            <a:lvl1pPr>
              <a:defRPr sz="2400" b="1">
                <a:solidFill>
                  <a:schemeClr val="tx2"/>
                </a:solidFill>
              </a:defRPr>
            </a:lvl1pPr>
          </a:lstStyle>
          <a:p>
            <a:r>
              <a:rPr lang="en-US" dirty="0" smtClean="0"/>
              <a:t>Headlines are 24pt Arial Bold Title Case</a:t>
            </a:r>
          </a:p>
        </p:txBody>
      </p:sp>
      <p:sp>
        <p:nvSpPr>
          <p:cNvPr id="16" name="Text Placeholder 15"/>
          <p:cNvSpPr>
            <a:spLocks noGrp="1"/>
          </p:cNvSpPr>
          <p:nvPr>
            <p:ph type="body" sz="quarter" idx="17" hasCustomPrompt="1"/>
          </p:nvPr>
        </p:nvSpPr>
        <p:spPr>
          <a:xfrm>
            <a:off x="384047" y="1004285"/>
            <a:ext cx="8348472" cy="363176"/>
          </a:xfrm>
          <a:prstGeom prst="rect">
            <a:avLst/>
          </a:prstGeom>
        </p:spPr>
        <p:txBody>
          <a:bodyPr tIns="27432" bIns="27432">
            <a:spAutoFit/>
          </a:bodyPr>
          <a:lstStyle>
            <a:lvl1pPr marL="0" indent="0">
              <a:spcBef>
                <a:spcPts val="0"/>
              </a:spcBef>
              <a:buNone/>
              <a:defRPr sz="2000" i="0">
                <a:solidFill>
                  <a:schemeClr val="tx2"/>
                </a:solidFill>
                <a:latin typeface="+mj-lt"/>
              </a:defRPr>
            </a:lvl1pPr>
            <a:lvl2pPr>
              <a:buNone/>
              <a:defRPr sz="1600" i="1"/>
            </a:lvl2pPr>
            <a:lvl3pPr>
              <a:buNone/>
              <a:defRPr sz="1600" i="1"/>
            </a:lvl3pPr>
            <a:lvl4pPr>
              <a:buNone/>
              <a:defRPr sz="1600" i="1"/>
            </a:lvl4pPr>
            <a:lvl5pPr>
              <a:buNone/>
              <a:defRPr sz="1600" i="1"/>
            </a:lvl5pPr>
          </a:lstStyle>
          <a:p>
            <a:pPr lvl="0"/>
            <a:r>
              <a:rPr lang="en-US" dirty="0" smtClean="0"/>
              <a:t>Subheads are 20pt Arial sentence case</a:t>
            </a:r>
          </a:p>
        </p:txBody>
      </p:sp>
      <p:sp>
        <p:nvSpPr>
          <p:cNvPr id="9" name="Text Placeholder 11"/>
          <p:cNvSpPr>
            <a:spLocks noGrp="1"/>
          </p:cNvSpPr>
          <p:nvPr>
            <p:ph type="body" sz="quarter" idx="15" hasCustomPrompt="1"/>
          </p:nvPr>
        </p:nvSpPr>
        <p:spPr bwMode="white">
          <a:xfrm>
            <a:off x="384047" y="5895623"/>
            <a:ext cx="7780898" cy="781752"/>
          </a:xfrm>
          <a:prstGeom prst="rect">
            <a:avLst/>
          </a:prstGeom>
        </p:spPr>
        <p:txBody>
          <a:bodyPr wrap="square" anchor="ctr">
            <a:spAutoFit/>
          </a:bodyPr>
          <a:lstStyle>
            <a:lvl1pPr marL="0" marR="0" indent="0" algn="l" defTabSz="914400" rtl="0" eaLnBrk="0" fontAlgn="base" latinLnBrk="0" hangingPunct="0">
              <a:lnSpc>
                <a:spcPct val="100000"/>
              </a:lnSpc>
              <a:spcBef>
                <a:spcPts val="200"/>
              </a:spcBef>
              <a:spcAft>
                <a:spcPct val="0"/>
              </a:spcAft>
              <a:buClrTx/>
              <a:buSzTx/>
              <a:buFontTx/>
              <a:buNone/>
              <a:tabLst/>
              <a:defRPr sz="1600" b="1" i="0" baseline="0">
                <a:solidFill>
                  <a:schemeClr val="bg1"/>
                </a:solidFill>
                <a:latin typeface="+mj-lt"/>
              </a:defRPr>
            </a:lvl1pPr>
            <a:lvl2pPr marL="230188" indent="-115888">
              <a:lnSpc>
                <a:spcPct val="100000"/>
              </a:lnSpc>
              <a:spcBef>
                <a:spcPts val="200"/>
              </a:spcBef>
              <a:buFont typeface="Arial"/>
              <a:buChar char="•"/>
              <a:defRPr sz="1200" b="0" i="0">
                <a:solidFill>
                  <a:schemeClr val="bg1"/>
                </a:solidFill>
                <a:latin typeface="+mj-lt"/>
                <a:cs typeface="Arial"/>
              </a:defRPr>
            </a:lvl2pPr>
            <a:lvl3pPr marL="457200" indent="-171450">
              <a:lnSpc>
                <a:spcPct val="100000"/>
              </a:lnSpc>
              <a:buFont typeface="Arial" pitchFamily="34" charset="0"/>
              <a:buChar char="›"/>
              <a:defRPr sz="1200" b="0" i="0">
                <a:solidFill>
                  <a:schemeClr val="bg1"/>
                </a:solidFill>
                <a:latin typeface="+mj-lt"/>
                <a:cs typeface="Arial"/>
              </a:defRPr>
            </a:lvl3pPr>
            <a:lvl4pPr>
              <a:defRPr sz="1600" b="0" i="0">
                <a:latin typeface="Georgia" pitchFamily="18" charset="0"/>
              </a:defRPr>
            </a:lvl4pPr>
          </a:lstStyle>
          <a:p>
            <a:pPr lvl="0"/>
            <a:r>
              <a:rPr lang="en-US" noProof="0" dirty="0" smtClean="0"/>
              <a:t>Callouts are 16pt Arial bold sentence case</a:t>
            </a:r>
          </a:p>
          <a:p>
            <a:pPr lvl="1"/>
            <a:r>
              <a:rPr lang="en-US" noProof="0" dirty="0" smtClean="0"/>
              <a:t>12pt Arial bullet 1</a:t>
            </a:r>
          </a:p>
          <a:p>
            <a:pPr lvl="1"/>
            <a:r>
              <a:rPr lang="en-US" noProof="0" dirty="0" smtClean="0"/>
              <a:t>12pt Arial bullet 2</a:t>
            </a:r>
          </a:p>
        </p:txBody>
      </p:sp>
      <p:sp>
        <p:nvSpPr>
          <p:cNvPr id="64" name="Slide Number Placeholder 6"/>
          <p:cNvSpPr txBox="1">
            <a:spLocks/>
          </p:cNvSpPr>
          <p:nvPr/>
        </p:nvSpPr>
        <p:spPr bwMode="white">
          <a:xfrm>
            <a:off x="8160772" y="6424764"/>
            <a:ext cx="762000" cy="228600"/>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CFA4524-850C-6D4F-85BC-70D4F7341579}" type="slidenum">
              <a:rPr kumimoji="0" lang="en-US" sz="1000" b="1"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mn-lt"/>
              <a:ea typeface="+mn-ea"/>
              <a:cs typeface="+mn-cs"/>
            </a:endParaRPr>
          </a:p>
        </p:txBody>
      </p:sp>
      <p:sp>
        <p:nvSpPr>
          <p:cNvPr id="13" name="Content Placeholder 11"/>
          <p:cNvSpPr>
            <a:spLocks noGrp="1"/>
          </p:cNvSpPr>
          <p:nvPr>
            <p:ph sz="quarter" idx="16" hasCustomPrompt="1"/>
          </p:nvPr>
        </p:nvSpPr>
        <p:spPr>
          <a:xfrm>
            <a:off x="384047" y="1662977"/>
            <a:ext cx="8348472" cy="3934261"/>
          </a:xfrm>
          <a:prstGeom prst="rect">
            <a:avLst/>
          </a:prstGeom>
        </p:spPr>
        <p:txBody>
          <a:bodyPr/>
          <a:lstStyle>
            <a:lvl1pPr marL="171450" indent="-171450">
              <a:spcBef>
                <a:spcPts val="1000"/>
              </a:spcBef>
              <a:defRPr sz="1600">
                <a:solidFill>
                  <a:schemeClr val="tx2"/>
                </a:solidFill>
              </a:defRPr>
            </a:lvl1pPr>
            <a:lvl2pPr marL="400050" indent="-177800">
              <a:spcBef>
                <a:spcPts val="600"/>
              </a:spcBef>
              <a:buFont typeface="Arial" pitchFamily="34" charset="0"/>
              <a:buChar char="–"/>
              <a:defRPr sz="1600">
                <a:solidFill>
                  <a:schemeClr val="tx2"/>
                </a:solidFill>
              </a:defRPr>
            </a:lvl2pPr>
            <a:lvl3pPr marL="571500" indent="-171450">
              <a:spcBef>
                <a:spcPts val="600"/>
              </a:spcBef>
              <a:buFont typeface="Arial" pitchFamily="34" charset="0"/>
              <a:buChar char="–"/>
              <a:defRPr sz="1600">
                <a:solidFill>
                  <a:schemeClr val="tx2"/>
                </a:solidFill>
              </a:defRPr>
            </a:lvl3pPr>
            <a:lvl4pPr marL="742950" indent="-171450">
              <a:spcBef>
                <a:spcPts val="600"/>
              </a:spcBef>
              <a:buFont typeface="Arial" pitchFamily="34" charset="0"/>
              <a:buChar char="–"/>
              <a:defRPr sz="1600">
                <a:solidFill>
                  <a:schemeClr val="tx2"/>
                </a:solidFill>
              </a:defRPr>
            </a:lvl4pPr>
            <a:lvl5pPr marL="914400" indent="-171450">
              <a:spcBef>
                <a:spcPts val="600"/>
              </a:spcBef>
              <a:buFont typeface="Arial" panose="020B0604020202020204" pitchFamily="34" charset="0"/>
              <a:buChar char="–"/>
              <a:defRPr sz="1600">
                <a:solidFill>
                  <a:schemeClr val="tx2"/>
                </a:solidFill>
              </a:defRPr>
            </a:lvl5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and Subheader Only">
    <p:spTree>
      <p:nvGrpSpPr>
        <p:cNvPr id="1" name=""/>
        <p:cNvGrpSpPr/>
        <p:nvPr/>
      </p:nvGrpSpPr>
      <p:grpSpPr>
        <a:xfrm>
          <a:off x="0" y="0"/>
          <a:ext cx="0" cy="0"/>
          <a:chOff x="0" y="0"/>
          <a:chExt cx="0" cy="0"/>
        </a:xfrm>
      </p:grpSpPr>
      <p:sp>
        <p:nvSpPr>
          <p:cNvPr id="5" name="Date Placeholder 3"/>
          <p:cNvSpPr>
            <a:spLocks noGrp="1"/>
          </p:cNvSpPr>
          <p:nvPr>
            <p:ph type="dt" sz="half" idx="11"/>
          </p:nvPr>
        </p:nvSpPr>
        <p:spPr>
          <a:xfrm>
            <a:off x="420256" y="6675580"/>
            <a:ext cx="355600" cy="140855"/>
          </a:xfrm>
          <a:prstGeom prst="rect">
            <a:avLst/>
          </a:prstGeom>
        </p:spPr>
        <p:txBody>
          <a:bodyPr/>
          <a:lstStyle>
            <a:lvl1pPr>
              <a:defRPr sz="400">
                <a:solidFill>
                  <a:srgbClr val="FFFFFF"/>
                </a:solidFill>
              </a:defRPr>
            </a:lvl1pPr>
          </a:lstStyle>
          <a:p>
            <a:endParaRPr lang="en-US" dirty="0"/>
          </a:p>
        </p:txBody>
      </p:sp>
      <p:sp>
        <p:nvSpPr>
          <p:cNvPr id="10" name="Rectangle 9"/>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2" name="Title 1"/>
          <p:cNvSpPr>
            <a:spLocks noGrp="1"/>
          </p:cNvSpPr>
          <p:nvPr>
            <p:ph type="title" hasCustomPrompt="1"/>
          </p:nvPr>
        </p:nvSpPr>
        <p:spPr>
          <a:xfrm>
            <a:off x="384047" y="122663"/>
            <a:ext cx="8348472" cy="896112"/>
          </a:xfrm>
          <a:prstGeom prst="rect">
            <a:avLst/>
          </a:prstGeom>
        </p:spPr>
        <p:txBody>
          <a:bodyPr tIns="27432" bIns="27432" anchor="b" anchorCtr="0">
            <a:noAutofit/>
          </a:bodyPr>
          <a:lstStyle>
            <a:lvl1pPr>
              <a:defRPr sz="2400" b="1">
                <a:solidFill>
                  <a:schemeClr val="tx2"/>
                </a:solidFill>
              </a:defRPr>
            </a:lvl1pPr>
          </a:lstStyle>
          <a:p>
            <a:r>
              <a:rPr lang="en-US" dirty="0" smtClean="0"/>
              <a:t>Headlines are 24pt Arial Bold Title Case</a:t>
            </a:r>
          </a:p>
        </p:txBody>
      </p:sp>
      <p:sp>
        <p:nvSpPr>
          <p:cNvPr id="6" name="Text Placeholder 5"/>
          <p:cNvSpPr>
            <a:spLocks noGrp="1"/>
          </p:cNvSpPr>
          <p:nvPr>
            <p:ph type="body" sz="quarter" idx="12" hasCustomPrompt="1"/>
          </p:nvPr>
        </p:nvSpPr>
        <p:spPr>
          <a:xfrm>
            <a:off x="384047" y="1004285"/>
            <a:ext cx="8348472" cy="363176"/>
          </a:xfrm>
          <a:prstGeom prst="rect">
            <a:avLst/>
          </a:prstGeom>
        </p:spPr>
        <p:txBody>
          <a:bodyPr tIns="27432" bIns="27432">
            <a:spAutoFit/>
          </a:bodyPr>
          <a:lstStyle>
            <a:lvl1pPr marL="0" indent="0">
              <a:spcBef>
                <a:spcPts val="0"/>
              </a:spcBef>
              <a:buFontTx/>
              <a:buNone/>
              <a:defRPr sz="2000" b="0" i="0">
                <a:solidFill>
                  <a:schemeClr val="tx2"/>
                </a:solidFill>
                <a:latin typeface="+mj-lt"/>
              </a:defRPr>
            </a:lvl1pPr>
            <a:lvl2pPr marL="0" indent="0">
              <a:spcBef>
                <a:spcPts val="0"/>
              </a:spcBef>
              <a:buFontTx/>
              <a:buNone/>
              <a:defRPr sz="1600" b="0" i="1">
                <a:solidFill>
                  <a:schemeClr val="accent6"/>
                </a:solidFill>
              </a:defRPr>
            </a:lvl2pPr>
            <a:lvl3pPr marL="0" indent="0">
              <a:spcBef>
                <a:spcPts val="0"/>
              </a:spcBef>
              <a:buFontTx/>
              <a:buNone/>
              <a:defRPr sz="1600" b="0" i="1">
                <a:solidFill>
                  <a:schemeClr val="accent6"/>
                </a:solidFill>
              </a:defRPr>
            </a:lvl3pPr>
            <a:lvl4pPr marL="0" indent="0">
              <a:spcBef>
                <a:spcPts val="0"/>
              </a:spcBef>
              <a:buFontTx/>
              <a:buNone/>
              <a:defRPr sz="1600" b="0" i="1">
                <a:solidFill>
                  <a:schemeClr val="accent6"/>
                </a:solidFill>
              </a:defRPr>
            </a:lvl4pPr>
            <a:lvl5pPr marL="0" indent="0">
              <a:spcBef>
                <a:spcPts val="0"/>
              </a:spcBef>
              <a:buFontTx/>
              <a:buNone/>
              <a:defRPr sz="1600" b="0" i="1">
                <a:solidFill>
                  <a:schemeClr val="accent6"/>
                </a:solidFill>
              </a:defRPr>
            </a:lvl5pPr>
          </a:lstStyle>
          <a:p>
            <a:pPr lvl="0"/>
            <a:r>
              <a:rPr lang="en-US" dirty="0" smtClean="0"/>
              <a:t>Subheads are 20pt Arial sentence case</a:t>
            </a:r>
          </a:p>
        </p:txBody>
      </p:sp>
      <p:sp>
        <p:nvSpPr>
          <p:cNvPr id="4" name="Footer Placeholder 3"/>
          <p:cNvSpPr>
            <a:spLocks noGrp="1"/>
          </p:cNvSpPr>
          <p:nvPr>
            <p:ph type="ftr" sz="quarter" idx="13"/>
          </p:nvPr>
        </p:nvSpPr>
        <p:spPr>
          <a:xfrm>
            <a:off x="2234275" y="6474690"/>
            <a:ext cx="6309360" cy="384048"/>
          </a:xfrm>
          <a:prstGeom prst="rect">
            <a:avLst/>
          </a:prstGeom>
        </p:spPr>
        <p:txBody>
          <a:bodyPr tIns="0"/>
          <a:lstStyle>
            <a:lvl1pPr algn="l">
              <a:defRPr sz="700" dirty="0">
                <a:solidFill>
                  <a:schemeClr val="tx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a:xfrm>
            <a:off x="2234275" y="6473951"/>
            <a:ext cx="6309360" cy="384048"/>
          </a:xfrm>
          <a:prstGeom prst="rect">
            <a:avLst/>
          </a:prstGeom>
        </p:spPr>
        <p:txBody>
          <a:bodyPr tIns="0"/>
          <a:lstStyle>
            <a:lvl1pPr algn="l">
              <a:defRPr sz="700" dirty="0">
                <a:solidFill>
                  <a:schemeClr val="tx2"/>
                </a:solidFill>
              </a:defRPr>
            </a:lvl1pPr>
          </a:lstStyle>
          <a:p>
            <a:pPr>
              <a:defRPr/>
            </a:pPr>
            <a:endParaRPr lang="en-US" dirty="0"/>
          </a:p>
        </p:txBody>
      </p:sp>
      <p:sp>
        <p:nvSpPr>
          <p:cNvPr id="4" name="Date Placeholder 3"/>
          <p:cNvSpPr>
            <a:spLocks noGrp="1"/>
          </p:cNvSpPr>
          <p:nvPr>
            <p:ph type="dt" sz="half" idx="11"/>
          </p:nvPr>
        </p:nvSpPr>
        <p:spPr>
          <a:xfrm>
            <a:off x="420257" y="6661729"/>
            <a:ext cx="318654" cy="140855"/>
          </a:xfrm>
          <a:prstGeom prst="rect">
            <a:avLst/>
          </a:prstGeom>
        </p:spPr>
        <p:txBody>
          <a:bodyPr/>
          <a:lstStyle>
            <a:lvl1pPr>
              <a:defRPr sz="400">
                <a:solidFill>
                  <a:srgbClr val="FFFFFF"/>
                </a:solidFill>
              </a:defRPr>
            </a:lvl1pPr>
          </a:lstStyle>
          <a:p>
            <a:endParaRPr lang="en-US" dirty="0"/>
          </a:p>
        </p:txBody>
      </p:sp>
      <p:sp>
        <p:nvSpPr>
          <p:cNvPr id="5" name="Rectangle 4"/>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2" name="Title 1"/>
          <p:cNvSpPr>
            <a:spLocks noGrp="1"/>
          </p:cNvSpPr>
          <p:nvPr>
            <p:ph type="title" hasCustomPrompt="1"/>
          </p:nvPr>
        </p:nvSpPr>
        <p:spPr>
          <a:xfrm>
            <a:off x="384047" y="122663"/>
            <a:ext cx="8348472" cy="896112"/>
          </a:xfrm>
          <a:prstGeom prst="rect">
            <a:avLst/>
          </a:prstGeom>
        </p:spPr>
        <p:txBody>
          <a:bodyPr tIns="27432" bIns="27432" anchor="b" anchorCtr="0">
            <a:noAutofit/>
          </a:bodyPr>
          <a:lstStyle>
            <a:lvl1pPr>
              <a:defRPr sz="2400" b="1">
                <a:solidFill>
                  <a:schemeClr val="tx2"/>
                </a:solidFill>
                <a:latin typeface="+mj-lt"/>
              </a:defRPr>
            </a:lvl1pPr>
          </a:lstStyle>
          <a:p>
            <a:r>
              <a:rPr lang="en-US" dirty="0" smtClean="0"/>
              <a:t>Headlines are 24pt Arial Bold Title Case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7" name="Date Placeholder 3"/>
          <p:cNvSpPr>
            <a:spLocks noGrp="1"/>
          </p:cNvSpPr>
          <p:nvPr>
            <p:ph type="dt" sz="half" idx="11"/>
          </p:nvPr>
        </p:nvSpPr>
        <p:spPr>
          <a:xfrm>
            <a:off x="420256" y="6675580"/>
            <a:ext cx="309418" cy="131618"/>
          </a:xfrm>
          <a:prstGeom prst="rect">
            <a:avLst/>
          </a:prstGeom>
        </p:spPr>
        <p:txBody>
          <a:bodyPr/>
          <a:lstStyle>
            <a:lvl1pPr>
              <a:defRPr sz="400">
                <a:solidFill>
                  <a:srgbClr val="FFFFFF"/>
                </a:solidFill>
              </a:defRPr>
            </a:lvl1pPr>
          </a:lstStyle>
          <a:p>
            <a:endParaRPr lang="en-US" dirty="0"/>
          </a:p>
        </p:txBody>
      </p:sp>
      <p:sp>
        <p:nvSpPr>
          <p:cNvPr id="13" name="Rectangle 12"/>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29" name="Content Placeholder 28"/>
          <p:cNvSpPr>
            <a:spLocks noGrp="1"/>
          </p:cNvSpPr>
          <p:nvPr>
            <p:ph sz="quarter" idx="14" hasCustomPrompt="1"/>
          </p:nvPr>
        </p:nvSpPr>
        <p:spPr>
          <a:xfrm>
            <a:off x="4672583" y="1662977"/>
            <a:ext cx="4041648" cy="4572000"/>
          </a:xfrm>
          <a:prstGeom prst="rect">
            <a:avLst/>
          </a:prstGeom>
        </p:spPr>
        <p:txBody>
          <a:bodyPr/>
          <a:lstStyle>
            <a:lvl1pPr marL="171450" indent="-171450">
              <a:spcBef>
                <a:spcPts val="1000"/>
              </a:spcBef>
              <a:defRPr sz="1600">
                <a:solidFill>
                  <a:schemeClr val="tx2"/>
                </a:solidFill>
              </a:defRPr>
            </a:lvl1pPr>
            <a:lvl2pPr marL="400050" indent="-171450">
              <a:spcBef>
                <a:spcPts val="600"/>
              </a:spcBef>
              <a:buFont typeface="Arial" pitchFamily="34" charset="0"/>
              <a:buChar char="–"/>
              <a:defRPr sz="1600">
                <a:solidFill>
                  <a:schemeClr val="tx2"/>
                </a:solidFill>
              </a:defRPr>
            </a:lvl2pPr>
            <a:lvl3pPr marL="571500" indent="-171450">
              <a:spcBef>
                <a:spcPts val="600"/>
              </a:spcBef>
              <a:buFont typeface="Arial" pitchFamily="34" charset="0"/>
              <a:buChar char="–"/>
              <a:defRPr sz="1600">
                <a:solidFill>
                  <a:schemeClr val="tx2"/>
                </a:solidFill>
              </a:defRPr>
            </a:lvl3pPr>
            <a:lvl4pPr marL="742950" indent="-171450">
              <a:spcBef>
                <a:spcPts val="600"/>
              </a:spcBef>
              <a:buFont typeface="Arial" pitchFamily="34" charset="0"/>
              <a:buChar char="–"/>
              <a:defRPr sz="1600">
                <a:solidFill>
                  <a:schemeClr val="tx2"/>
                </a:solidFill>
              </a:defRPr>
            </a:lvl4pPr>
            <a:lvl5pPr marL="914400" indent="-171450">
              <a:spcBef>
                <a:spcPts val="600"/>
              </a:spcBef>
              <a:buFont typeface="Arial" panose="020B0604020202020204" pitchFamily="34" charset="0"/>
              <a:buChar char="–"/>
              <a:defRPr sz="1600">
                <a:solidFill>
                  <a:schemeClr val="tx2"/>
                </a:solidFill>
              </a:defRPr>
            </a:lvl5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27" name="Content Placeholder 26"/>
          <p:cNvSpPr>
            <a:spLocks noGrp="1"/>
          </p:cNvSpPr>
          <p:nvPr>
            <p:ph sz="quarter" idx="13" hasCustomPrompt="1"/>
          </p:nvPr>
        </p:nvSpPr>
        <p:spPr>
          <a:xfrm>
            <a:off x="384047" y="1662977"/>
            <a:ext cx="4038600" cy="4572000"/>
          </a:xfrm>
          <a:prstGeom prst="rect">
            <a:avLst/>
          </a:prstGeom>
        </p:spPr>
        <p:txBody>
          <a:bodyPr/>
          <a:lstStyle>
            <a:lvl1pPr marL="171450" indent="-171450">
              <a:spcBef>
                <a:spcPts val="1000"/>
              </a:spcBef>
              <a:defRPr sz="1600" b="0">
                <a:solidFill>
                  <a:schemeClr val="tx2"/>
                </a:solidFill>
              </a:defRPr>
            </a:lvl1pPr>
            <a:lvl2pPr marL="400050" indent="-171450">
              <a:spcBef>
                <a:spcPts val="600"/>
              </a:spcBef>
              <a:buFont typeface="Arial" pitchFamily="34" charset="0"/>
              <a:buChar char="–"/>
              <a:defRPr sz="1600">
                <a:solidFill>
                  <a:schemeClr val="tx2"/>
                </a:solidFill>
              </a:defRPr>
            </a:lvl2pPr>
            <a:lvl3pPr marL="571500" indent="-171450">
              <a:spcBef>
                <a:spcPts val="600"/>
              </a:spcBef>
              <a:buFont typeface="Arial" pitchFamily="34" charset="0"/>
              <a:buChar char="–"/>
              <a:defRPr sz="1600">
                <a:solidFill>
                  <a:schemeClr val="tx2"/>
                </a:solidFill>
              </a:defRPr>
            </a:lvl3pPr>
            <a:lvl4pPr marL="742950" indent="-171450">
              <a:spcBef>
                <a:spcPts val="600"/>
              </a:spcBef>
              <a:buFont typeface="Arial" pitchFamily="34" charset="0"/>
              <a:buChar char="–"/>
              <a:defRPr sz="1600">
                <a:solidFill>
                  <a:schemeClr val="tx2"/>
                </a:solidFill>
              </a:defRPr>
            </a:lvl4pPr>
            <a:lvl5pPr marL="914400" indent="-171450">
              <a:spcBef>
                <a:spcPts val="600"/>
              </a:spcBef>
              <a:buFont typeface="Arial" panose="020B0604020202020204" pitchFamily="34" charset="0"/>
              <a:buChar char="–"/>
              <a:defRPr sz="1600">
                <a:solidFill>
                  <a:schemeClr val="tx2"/>
                </a:solidFill>
              </a:defRPr>
            </a:lvl5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2" name="Title 1"/>
          <p:cNvSpPr>
            <a:spLocks noGrp="1"/>
          </p:cNvSpPr>
          <p:nvPr>
            <p:ph type="title" hasCustomPrompt="1"/>
          </p:nvPr>
        </p:nvSpPr>
        <p:spPr>
          <a:xfrm>
            <a:off x="384047" y="122663"/>
            <a:ext cx="8348472" cy="896112"/>
          </a:xfrm>
          <a:prstGeom prst="rect">
            <a:avLst/>
          </a:prstGeom>
        </p:spPr>
        <p:txBody>
          <a:bodyPr tIns="27432" bIns="27432" rtlCol="0" anchor="b" anchorCtr="0">
            <a:noAutofit/>
          </a:bodyPr>
          <a:lstStyle>
            <a:lvl1pPr algn="l" defTabSz="914400" rtl="0" eaLnBrk="1" latinLnBrk="0" hangingPunct="1">
              <a:spcBef>
                <a:spcPct val="0"/>
              </a:spcBef>
              <a:buNone/>
              <a:defRPr lang="en-US" sz="2400" b="1" kern="1200" dirty="0" smtClean="0">
                <a:solidFill>
                  <a:schemeClr val="tx2"/>
                </a:solidFill>
                <a:latin typeface="+mn-lt"/>
                <a:ea typeface="+mj-ea"/>
                <a:cs typeface="+mj-cs"/>
              </a:defRPr>
            </a:lvl1pPr>
          </a:lstStyle>
          <a:p>
            <a:r>
              <a:rPr lang="en-US" dirty="0" smtClean="0"/>
              <a:t>Headlines are 24pt Arial Bold Title Case</a:t>
            </a:r>
          </a:p>
        </p:txBody>
      </p:sp>
      <p:sp>
        <p:nvSpPr>
          <p:cNvPr id="25" name="Text Placeholder 24"/>
          <p:cNvSpPr>
            <a:spLocks noGrp="1"/>
          </p:cNvSpPr>
          <p:nvPr>
            <p:ph type="body" sz="quarter" idx="12" hasCustomPrompt="1"/>
          </p:nvPr>
        </p:nvSpPr>
        <p:spPr>
          <a:xfrm>
            <a:off x="384047" y="1004285"/>
            <a:ext cx="8348472" cy="363176"/>
          </a:xfrm>
          <a:prstGeom prst="rect">
            <a:avLst/>
          </a:prstGeom>
        </p:spPr>
        <p:txBody>
          <a:bodyPr tIns="27432" bIns="27432">
            <a:spAutoFit/>
          </a:bodyPr>
          <a:lstStyle>
            <a:lvl1pPr marL="0" indent="0">
              <a:spcBef>
                <a:spcPts val="0"/>
              </a:spcBef>
              <a:buNone/>
              <a:defRPr sz="2000" i="0">
                <a:solidFill>
                  <a:schemeClr val="tx2"/>
                </a:solidFill>
                <a:latin typeface="+mj-lt"/>
              </a:defRPr>
            </a:lvl1pPr>
            <a:lvl2pPr>
              <a:buNone/>
              <a:defRPr sz="1600" i="1">
                <a:solidFill>
                  <a:srgbClr val="414343"/>
                </a:solidFill>
              </a:defRPr>
            </a:lvl2pPr>
            <a:lvl3pPr>
              <a:buNone/>
              <a:defRPr sz="1600" i="1">
                <a:solidFill>
                  <a:srgbClr val="414343"/>
                </a:solidFill>
              </a:defRPr>
            </a:lvl3pPr>
            <a:lvl4pPr>
              <a:buNone/>
              <a:defRPr sz="1600" i="1">
                <a:solidFill>
                  <a:srgbClr val="414343"/>
                </a:solidFill>
              </a:defRPr>
            </a:lvl4pPr>
            <a:lvl5pPr>
              <a:buNone/>
              <a:defRPr sz="1600" i="1">
                <a:solidFill>
                  <a:srgbClr val="414343"/>
                </a:solidFill>
              </a:defRPr>
            </a:lvl5pPr>
          </a:lstStyle>
          <a:p>
            <a:pPr lvl="0"/>
            <a:r>
              <a:rPr lang="en-US" dirty="0" smtClean="0"/>
              <a:t>Subheads are 20pt Arial sentence case</a:t>
            </a:r>
          </a:p>
        </p:txBody>
      </p:sp>
      <p:sp>
        <p:nvSpPr>
          <p:cNvPr id="6" name="Footer Placeholder 5"/>
          <p:cNvSpPr>
            <a:spLocks noGrp="1"/>
          </p:cNvSpPr>
          <p:nvPr>
            <p:ph type="ftr" sz="quarter" idx="15"/>
          </p:nvPr>
        </p:nvSpPr>
        <p:spPr>
          <a:xfrm>
            <a:off x="2234275" y="6473951"/>
            <a:ext cx="6309360" cy="384048"/>
          </a:xfrm>
          <a:prstGeom prst="rect">
            <a:avLst/>
          </a:prstGeom>
        </p:spPr>
        <p:txBody>
          <a:bodyPr tIns="0"/>
          <a:lstStyle>
            <a:lvl1pPr algn="l">
              <a:defRPr sz="700" dirty="0">
                <a:solidFill>
                  <a:schemeClr val="tx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Footer Placeholder 5"/>
          <p:cNvSpPr>
            <a:spLocks noGrp="1"/>
          </p:cNvSpPr>
          <p:nvPr>
            <p:ph type="ftr" sz="quarter" idx="15"/>
          </p:nvPr>
        </p:nvSpPr>
        <p:spPr>
          <a:xfrm>
            <a:off x="2234275" y="6473951"/>
            <a:ext cx="6309360" cy="384048"/>
          </a:xfrm>
          <a:prstGeom prst="rect">
            <a:avLst/>
          </a:prstGeom>
        </p:spPr>
        <p:txBody>
          <a:bodyPr tIns="0"/>
          <a:lstStyle>
            <a:lvl1pPr algn="l">
              <a:defRPr sz="700" dirty="0">
                <a:solidFill>
                  <a:schemeClr val="tx1"/>
                </a:solidFill>
              </a:defRPr>
            </a:lvl1pPr>
          </a:lstStyle>
          <a:p>
            <a:endParaRPr lang="en-US" dirty="0"/>
          </a:p>
        </p:txBody>
      </p:sp>
      <p:sp>
        <p:nvSpPr>
          <p:cNvPr id="11" name="Date Placeholder 3"/>
          <p:cNvSpPr>
            <a:spLocks noGrp="1"/>
          </p:cNvSpPr>
          <p:nvPr>
            <p:ph type="dt" sz="half" idx="11"/>
          </p:nvPr>
        </p:nvSpPr>
        <p:spPr>
          <a:xfrm>
            <a:off x="411018" y="6680201"/>
            <a:ext cx="337127" cy="140855"/>
          </a:xfrm>
          <a:prstGeom prst="rect">
            <a:avLst/>
          </a:prstGeom>
        </p:spPr>
        <p:txBody>
          <a:bodyPr/>
          <a:lstStyle>
            <a:lvl1pPr>
              <a:defRPr sz="400">
                <a:solidFill>
                  <a:srgbClr val="FFFFFF"/>
                </a:solidFill>
              </a:defRPr>
            </a:lvl1pPr>
          </a:lstStyle>
          <a:p>
            <a:endParaRPr lang="en-US" dirty="0"/>
          </a:p>
        </p:txBody>
      </p:sp>
      <p:sp>
        <p:nvSpPr>
          <p:cNvPr id="15" name="Rectangle 14"/>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0" name="Content Placeholder 2"/>
          <p:cNvSpPr>
            <a:spLocks noGrp="1"/>
          </p:cNvSpPr>
          <p:nvPr>
            <p:ph sz="half" idx="14" hasCustomPrompt="1"/>
          </p:nvPr>
        </p:nvSpPr>
        <p:spPr>
          <a:xfrm>
            <a:off x="6062471" y="1662977"/>
            <a:ext cx="2667000" cy="4572000"/>
          </a:xfrm>
          <a:prstGeom prst="rect">
            <a:avLst/>
          </a:prstGeom>
        </p:spPr>
        <p:txBody>
          <a:bodyPr>
            <a:normAutofit/>
          </a:bodyPr>
          <a:lstStyle>
            <a:lvl1pPr marL="171450" indent="-171450">
              <a:spcBef>
                <a:spcPts val="1000"/>
              </a:spcBef>
              <a:defRPr sz="1600">
                <a:solidFill>
                  <a:schemeClr val="tx2"/>
                </a:solidFill>
              </a:defRPr>
            </a:lvl1pPr>
            <a:lvl2pPr marL="396875" indent="-166688">
              <a:spcBef>
                <a:spcPts val="600"/>
              </a:spcBef>
              <a:buFont typeface="Arial" pitchFamily="34" charset="0"/>
              <a:buChar char="–"/>
              <a:defRPr sz="1600">
                <a:solidFill>
                  <a:schemeClr val="tx2"/>
                </a:solidFill>
              </a:defRPr>
            </a:lvl2pPr>
            <a:lvl3pPr marL="573088" indent="-176213">
              <a:spcBef>
                <a:spcPts val="600"/>
              </a:spcBef>
              <a:buFont typeface="Arial" pitchFamily="34" charset="0"/>
              <a:buChar char="–"/>
              <a:defRPr sz="1600">
                <a:solidFill>
                  <a:schemeClr val="tx2"/>
                </a:solidFill>
              </a:defRPr>
            </a:lvl3pPr>
            <a:lvl4pPr marL="738188" indent="-165100">
              <a:spcBef>
                <a:spcPts val="600"/>
              </a:spcBef>
              <a:buFont typeface="Arial" pitchFamily="34" charset="0"/>
              <a:buChar char="–"/>
              <a:defRPr sz="1600">
                <a:solidFill>
                  <a:schemeClr val="tx2"/>
                </a:solidFill>
              </a:defRPr>
            </a:lvl4pPr>
            <a:lvl5pPr marL="914400" indent="-176213">
              <a:spcBef>
                <a:spcPts val="600"/>
              </a:spcBef>
              <a:buFont typeface="Arial" panose="020B0604020202020204" pitchFamily="34" charset="0"/>
              <a:buChar char="–"/>
              <a:defRPr sz="1600">
                <a:solidFill>
                  <a:schemeClr val="tx2"/>
                </a:solidFill>
              </a:defRPr>
            </a:lvl5pPr>
            <a:lvl6pPr>
              <a:defRPr sz="1800"/>
            </a:lvl6pPr>
            <a:lvl7pPr>
              <a:defRPr sz="1800"/>
            </a:lvl7pPr>
            <a:lvl8pPr>
              <a:defRPr sz="1800"/>
            </a:lvl8pPr>
            <a:lvl9pPr>
              <a:defRPr sz="1800"/>
            </a:lvl9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8" name="Content Placeholder 2"/>
          <p:cNvSpPr>
            <a:spLocks noGrp="1"/>
          </p:cNvSpPr>
          <p:nvPr>
            <p:ph sz="half" idx="13" hasCustomPrompt="1"/>
          </p:nvPr>
        </p:nvSpPr>
        <p:spPr>
          <a:xfrm>
            <a:off x="3223259" y="1662977"/>
            <a:ext cx="2667000" cy="4572000"/>
          </a:xfrm>
          <a:prstGeom prst="rect">
            <a:avLst/>
          </a:prstGeom>
        </p:spPr>
        <p:txBody>
          <a:bodyPr>
            <a:normAutofit/>
          </a:bodyPr>
          <a:lstStyle>
            <a:lvl1pPr marL="171450" indent="-171450">
              <a:spcBef>
                <a:spcPts val="1000"/>
              </a:spcBef>
              <a:defRPr sz="1600">
                <a:solidFill>
                  <a:schemeClr val="tx2"/>
                </a:solidFill>
              </a:defRPr>
            </a:lvl1pPr>
            <a:lvl2pPr marL="396875" indent="-166688">
              <a:spcBef>
                <a:spcPts val="600"/>
              </a:spcBef>
              <a:buFont typeface="Arial" pitchFamily="34" charset="0"/>
              <a:buChar char="–"/>
              <a:defRPr sz="1600">
                <a:solidFill>
                  <a:schemeClr val="tx2"/>
                </a:solidFill>
              </a:defRPr>
            </a:lvl2pPr>
            <a:lvl3pPr marL="573088" indent="-176213">
              <a:spcBef>
                <a:spcPts val="600"/>
              </a:spcBef>
              <a:buFont typeface="Arial" pitchFamily="34" charset="0"/>
              <a:buChar char="–"/>
              <a:defRPr sz="1600">
                <a:solidFill>
                  <a:schemeClr val="tx2"/>
                </a:solidFill>
              </a:defRPr>
            </a:lvl3pPr>
            <a:lvl4pPr marL="738188" indent="-165100">
              <a:spcBef>
                <a:spcPts val="600"/>
              </a:spcBef>
              <a:buFont typeface="Arial" pitchFamily="34" charset="0"/>
              <a:buChar char="–"/>
              <a:defRPr sz="1600">
                <a:solidFill>
                  <a:schemeClr val="tx2"/>
                </a:solidFill>
              </a:defRPr>
            </a:lvl4pPr>
            <a:lvl5pPr marL="914400" indent="-176213">
              <a:spcBef>
                <a:spcPts val="600"/>
              </a:spcBef>
              <a:buFont typeface="Arial" panose="020B0604020202020204" pitchFamily="34" charset="0"/>
              <a:buChar char="–"/>
              <a:defRPr sz="1600">
                <a:solidFill>
                  <a:schemeClr val="tx2"/>
                </a:solidFill>
              </a:defRPr>
            </a:lvl5pPr>
            <a:lvl6pPr>
              <a:defRPr sz="1800"/>
            </a:lvl6pPr>
            <a:lvl7pPr>
              <a:defRPr sz="1800"/>
            </a:lvl7pPr>
            <a:lvl8pPr>
              <a:defRPr sz="1800"/>
            </a:lvl8pPr>
            <a:lvl9pPr>
              <a:defRPr sz="1800"/>
            </a:lvl9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3" name="Content Placeholder 2"/>
          <p:cNvSpPr>
            <a:spLocks noGrp="1"/>
          </p:cNvSpPr>
          <p:nvPr>
            <p:ph sz="half" idx="1" hasCustomPrompt="1"/>
          </p:nvPr>
        </p:nvSpPr>
        <p:spPr>
          <a:xfrm>
            <a:off x="384047" y="1662977"/>
            <a:ext cx="2667000" cy="4572000"/>
          </a:xfrm>
          <a:prstGeom prst="rect">
            <a:avLst/>
          </a:prstGeom>
        </p:spPr>
        <p:txBody>
          <a:bodyPr>
            <a:normAutofit/>
          </a:bodyPr>
          <a:lstStyle>
            <a:lvl1pPr marL="171450" indent="-171450">
              <a:spcBef>
                <a:spcPts val="1000"/>
              </a:spcBef>
              <a:defRPr sz="1600">
                <a:solidFill>
                  <a:schemeClr val="tx2"/>
                </a:solidFill>
              </a:defRPr>
            </a:lvl1pPr>
            <a:lvl2pPr marL="396875" indent="-166688">
              <a:spcBef>
                <a:spcPts val="600"/>
              </a:spcBef>
              <a:buFont typeface="Arial" pitchFamily="34" charset="0"/>
              <a:buChar char="–"/>
              <a:defRPr sz="1600">
                <a:solidFill>
                  <a:schemeClr val="tx2"/>
                </a:solidFill>
              </a:defRPr>
            </a:lvl2pPr>
            <a:lvl3pPr marL="573088" indent="-176213">
              <a:spcBef>
                <a:spcPts val="600"/>
              </a:spcBef>
              <a:buFont typeface="Arial" pitchFamily="34" charset="0"/>
              <a:buChar char="–"/>
              <a:defRPr sz="1600">
                <a:solidFill>
                  <a:schemeClr val="tx2"/>
                </a:solidFill>
              </a:defRPr>
            </a:lvl3pPr>
            <a:lvl4pPr marL="738188" indent="-165100">
              <a:spcBef>
                <a:spcPts val="600"/>
              </a:spcBef>
              <a:buFont typeface="Arial" pitchFamily="34" charset="0"/>
              <a:buChar char="–"/>
              <a:defRPr sz="1600">
                <a:solidFill>
                  <a:schemeClr val="tx2"/>
                </a:solidFill>
              </a:defRPr>
            </a:lvl4pPr>
            <a:lvl5pPr marL="914400" indent="-176213">
              <a:spcBef>
                <a:spcPts val="600"/>
              </a:spcBef>
              <a:buFont typeface="Arial" panose="020B0604020202020204" pitchFamily="34" charset="0"/>
              <a:buChar char="–"/>
              <a:defRPr sz="1600">
                <a:solidFill>
                  <a:schemeClr val="tx2"/>
                </a:solidFill>
              </a:defRPr>
            </a:lvl5pPr>
            <a:lvl6pPr>
              <a:defRPr sz="1800"/>
            </a:lvl6pPr>
            <a:lvl7pPr>
              <a:defRPr sz="1800"/>
            </a:lvl7pPr>
            <a:lvl8pPr>
              <a:defRPr sz="1800"/>
            </a:lvl8pPr>
            <a:lvl9pPr>
              <a:defRPr sz="1800"/>
            </a:lvl9pPr>
          </a:lstStyle>
          <a:p>
            <a:pPr lvl="0"/>
            <a:r>
              <a:rPr lang="en-US" dirty="0" smtClean="0"/>
              <a:t>16pt Arial bullet level 1</a:t>
            </a:r>
          </a:p>
          <a:p>
            <a:pPr lvl="1"/>
            <a:r>
              <a:rPr lang="en-US" dirty="0" smtClean="0"/>
              <a:t>16pt Arial bullet level 2</a:t>
            </a:r>
          </a:p>
          <a:p>
            <a:pPr lvl="2"/>
            <a:r>
              <a:rPr lang="en-US" dirty="0" smtClean="0"/>
              <a:t>16pt Arial bullet level 3</a:t>
            </a:r>
          </a:p>
          <a:p>
            <a:pPr lvl="3"/>
            <a:r>
              <a:rPr lang="en-US" dirty="0" smtClean="0"/>
              <a:t>16pt Arial bullet level 4</a:t>
            </a:r>
          </a:p>
          <a:p>
            <a:pPr lvl="4"/>
            <a:r>
              <a:rPr lang="en-US" dirty="0" smtClean="0"/>
              <a:t>16pt Arial bullet level 5</a:t>
            </a:r>
          </a:p>
        </p:txBody>
      </p:sp>
      <p:sp>
        <p:nvSpPr>
          <p:cNvPr id="2" name="Title 1"/>
          <p:cNvSpPr>
            <a:spLocks noGrp="1"/>
          </p:cNvSpPr>
          <p:nvPr>
            <p:ph type="title" hasCustomPrompt="1"/>
          </p:nvPr>
        </p:nvSpPr>
        <p:spPr>
          <a:xfrm>
            <a:off x="384047" y="122663"/>
            <a:ext cx="8348472" cy="896112"/>
          </a:xfrm>
          <a:prstGeom prst="rect">
            <a:avLst/>
          </a:prstGeom>
        </p:spPr>
        <p:txBody>
          <a:bodyPr tIns="27432" bIns="27432" rtlCol="0" anchor="b" anchorCtr="0">
            <a:noAutofit/>
          </a:bodyPr>
          <a:lstStyle>
            <a:lvl1pPr algn="l" defTabSz="914400" rtl="0" eaLnBrk="1" latinLnBrk="0" hangingPunct="1">
              <a:spcBef>
                <a:spcPct val="0"/>
              </a:spcBef>
              <a:buNone/>
              <a:defRPr lang="en-US" sz="2400" b="1" kern="1200" dirty="0" smtClean="0">
                <a:solidFill>
                  <a:schemeClr val="tx2"/>
                </a:solidFill>
                <a:latin typeface="+mn-lt"/>
                <a:ea typeface="+mj-ea"/>
                <a:cs typeface="+mj-cs"/>
              </a:defRPr>
            </a:lvl1pPr>
          </a:lstStyle>
          <a:p>
            <a:r>
              <a:rPr lang="en-US" dirty="0" smtClean="0"/>
              <a:t>Headlines are 24pt Arial Bold Title Case</a:t>
            </a:r>
          </a:p>
        </p:txBody>
      </p:sp>
      <p:sp>
        <p:nvSpPr>
          <p:cNvPr id="9" name="Text Placeholder 8"/>
          <p:cNvSpPr>
            <a:spLocks noGrp="1"/>
          </p:cNvSpPr>
          <p:nvPr>
            <p:ph type="body" sz="quarter" idx="12" hasCustomPrompt="1"/>
          </p:nvPr>
        </p:nvSpPr>
        <p:spPr>
          <a:xfrm>
            <a:off x="384047" y="1004285"/>
            <a:ext cx="8348472" cy="363176"/>
          </a:xfrm>
          <a:prstGeom prst="rect">
            <a:avLst/>
          </a:prstGeom>
        </p:spPr>
        <p:txBody>
          <a:bodyPr tIns="27432" bIns="27432">
            <a:spAutoFit/>
          </a:bodyPr>
          <a:lstStyle>
            <a:lvl1pPr marL="0" indent="0">
              <a:spcBef>
                <a:spcPts val="0"/>
              </a:spcBef>
              <a:buFontTx/>
              <a:buNone/>
              <a:defRPr sz="2000" b="0" i="0">
                <a:solidFill>
                  <a:schemeClr val="tx2"/>
                </a:solidFill>
                <a:latin typeface="+mj-lt"/>
              </a:defRPr>
            </a:lvl1pPr>
            <a:lvl2pPr marL="0" indent="0">
              <a:spcBef>
                <a:spcPts val="0"/>
              </a:spcBef>
              <a:buFontTx/>
              <a:buNone/>
              <a:defRPr sz="1600" b="0" i="1">
                <a:solidFill>
                  <a:schemeClr val="accent6"/>
                </a:solidFill>
              </a:defRPr>
            </a:lvl2pPr>
            <a:lvl3pPr marL="0" indent="0">
              <a:spcBef>
                <a:spcPts val="0"/>
              </a:spcBef>
              <a:buFontTx/>
              <a:buNone/>
              <a:defRPr sz="1600" b="0" i="1">
                <a:solidFill>
                  <a:schemeClr val="accent6"/>
                </a:solidFill>
              </a:defRPr>
            </a:lvl3pPr>
            <a:lvl4pPr marL="0" indent="0">
              <a:spcBef>
                <a:spcPts val="0"/>
              </a:spcBef>
              <a:buFontTx/>
              <a:buNone/>
              <a:defRPr sz="1600" b="0" i="1">
                <a:solidFill>
                  <a:schemeClr val="accent6"/>
                </a:solidFill>
              </a:defRPr>
            </a:lvl4pPr>
            <a:lvl5pPr marL="0" indent="0">
              <a:spcBef>
                <a:spcPts val="0"/>
              </a:spcBef>
              <a:buFontTx/>
              <a:buNone/>
              <a:defRPr sz="1600" b="0" i="1">
                <a:solidFill>
                  <a:schemeClr val="accent6"/>
                </a:solidFill>
              </a:defRPr>
            </a:lvl5pPr>
          </a:lstStyle>
          <a:p>
            <a:pPr lvl="0"/>
            <a:r>
              <a:rPr lang="en-US" dirty="0" smtClean="0"/>
              <a:t>Subheads are 20pt Arial sentence case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Date Placeholder 3"/>
          <p:cNvSpPr>
            <a:spLocks noGrp="1"/>
          </p:cNvSpPr>
          <p:nvPr>
            <p:ph type="dt" sz="half" idx="11"/>
          </p:nvPr>
        </p:nvSpPr>
        <p:spPr>
          <a:xfrm>
            <a:off x="457200" y="6666343"/>
            <a:ext cx="272473" cy="150091"/>
          </a:xfrm>
          <a:prstGeom prst="rect">
            <a:avLst/>
          </a:prstGeom>
        </p:spPr>
        <p:txBody>
          <a:bodyPr/>
          <a:lstStyle>
            <a:lvl1pPr>
              <a:defRPr sz="400">
                <a:solidFill>
                  <a:srgbClr val="FFFFFF"/>
                </a:solidFill>
              </a:defRPr>
            </a:lvl1pPr>
          </a:lstStyle>
          <a:p>
            <a:endParaRPr lang="en-US" dirty="0"/>
          </a:p>
        </p:txBody>
      </p:sp>
      <p:sp>
        <p:nvSpPr>
          <p:cNvPr id="5" name="Rectangle 4"/>
          <p:cNvSpPr/>
          <p:nvPr/>
        </p:nvSpPr>
        <p:spPr bwMode="white">
          <a:xfrm>
            <a:off x="332509" y="6650182"/>
            <a:ext cx="572655" cy="2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2" name="Footer Placeholder 4"/>
          <p:cNvSpPr>
            <a:spLocks noGrp="1"/>
          </p:cNvSpPr>
          <p:nvPr>
            <p:ph type="ftr" sz="quarter" idx="10"/>
          </p:nvPr>
        </p:nvSpPr>
        <p:spPr>
          <a:xfrm>
            <a:off x="2234275" y="6473951"/>
            <a:ext cx="6309360" cy="384048"/>
          </a:xfrm>
          <a:prstGeom prst="rect">
            <a:avLst/>
          </a:prstGeom>
        </p:spPr>
        <p:txBody>
          <a:bodyPr tIns="0"/>
          <a:lstStyle>
            <a:lvl1pPr algn="l">
              <a:defRPr sz="700" dirty="0">
                <a:solidFill>
                  <a:schemeClr val="tx1"/>
                </a:solidFill>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6"/>
          <p:cNvSpPr txBox="1">
            <a:spLocks/>
          </p:cNvSpPr>
          <p:nvPr/>
        </p:nvSpPr>
        <p:spPr>
          <a:xfrm>
            <a:off x="8158171" y="6424615"/>
            <a:ext cx="762000" cy="228600"/>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CFA4524-850C-6D4F-85BC-70D4F7341579}" type="slidenum">
              <a:rPr kumimoji="0" lang="en-US" sz="1000" b="1" i="0" u="none" strike="noStrike" kern="1200" cap="none" spc="0" normalizeH="0" baseline="0" noProof="0" smtClean="0">
                <a:ln>
                  <a:noFill/>
                </a:ln>
                <a:solidFill>
                  <a:srgbClr val="21212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212121"/>
              </a:solidFill>
              <a:effectLst/>
              <a:uLnTx/>
              <a:uFillTx/>
              <a:latin typeface="+mn-lt"/>
              <a:ea typeface="+mn-ea"/>
              <a:cs typeface="+mn-cs"/>
            </a:endParaRPr>
          </a:p>
        </p:txBody>
      </p:sp>
      <p:grpSp>
        <p:nvGrpSpPr>
          <p:cNvPr id="4" name="Group 3"/>
          <p:cNvGrpSpPr/>
          <p:nvPr userDrawn="1"/>
        </p:nvGrpSpPr>
        <p:grpSpPr bwMode="gray">
          <a:xfrm>
            <a:off x="449977" y="6346861"/>
            <a:ext cx="1332641" cy="289100"/>
            <a:chOff x="4813445" y="5397500"/>
            <a:chExt cx="2736850" cy="593725"/>
          </a:xfrm>
        </p:grpSpPr>
        <p:sp>
          <p:nvSpPr>
            <p:cNvPr id="6" name="Freeform 5"/>
            <p:cNvSpPr>
              <a:spLocks noEditPoints="1"/>
            </p:cNvSpPr>
            <p:nvPr userDrawn="1"/>
          </p:nvSpPr>
          <p:spPr bwMode="gray">
            <a:xfrm>
              <a:off x="5526232" y="5549900"/>
              <a:ext cx="1927225" cy="301625"/>
            </a:xfrm>
            <a:custGeom>
              <a:avLst/>
              <a:gdLst>
                <a:gd name="T0" fmla="*/ 64 w 1231"/>
                <a:gd name="T1" fmla="*/ 183 h 191"/>
                <a:gd name="T2" fmla="*/ 18 w 1231"/>
                <a:gd name="T3" fmla="*/ 18 h 191"/>
                <a:gd name="T4" fmla="*/ 127 w 1231"/>
                <a:gd name="T5" fmla="*/ 92 h 191"/>
                <a:gd name="T6" fmla="*/ 121 w 1231"/>
                <a:gd name="T7" fmla="*/ 191 h 191"/>
                <a:gd name="T8" fmla="*/ 22 w 1231"/>
                <a:gd name="T9" fmla="*/ 92 h 191"/>
                <a:gd name="T10" fmla="*/ 87 w 1231"/>
                <a:gd name="T11" fmla="*/ 156 h 191"/>
                <a:gd name="T12" fmla="*/ 99 w 1231"/>
                <a:gd name="T13" fmla="*/ 142 h 191"/>
                <a:gd name="T14" fmla="*/ 64 w 1231"/>
                <a:gd name="T15" fmla="*/ 20 h 191"/>
                <a:gd name="T16" fmla="*/ 152 w 1231"/>
                <a:gd name="T17" fmla="*/ 136 h 191"/>
                <a:gd name="T18" fmla="*/ 172 w 1231"/>
                <a:gd name="T19" fmla="*/ 133 h 191"/>
                <a:gd name="T20" fmla="*/ 230 w 1231"/>
                <a:gd name="T21" fmla="*/ 56 h 191"/>
                <a:gd name="T22" fmla="*/ 231 w 1231"/>
                <a:gd name="T23" fmla="*/ 182 h 191"/>
                <a:gd name="T24" fmla="*/ 301 w 1231"/>
                <a:gd name="T25" fmla="*/ 182 h 191"/>
                <a:gd name="T26" fmla="*/ 281 w 1231"/>
                <a:gd name="T27" fmla="*/ 56 h 191"/>
                <a:gd name="T28" fmla="*/ 301 w 1231"/>
                <a:gd name="T29" fmla="*/ 182 h 191"/>
                <a:gd name="T30" fmla="*/ 280 w 1231"/>
                <a:gd name="T31" fmla="*/ 1 h 191"/>
                <a:gd name="T32" fmla="*/ 430 w 1231"/>
                <a:gd name="T33" fmla="*/ 182 h 191"/>
                <a:gd name="T34" fmla="*/ 381 w 1231"/>
                <a:gd name="T35" fmla="*/ 73 h 191"/>
                <a:gd name="T36" fmla="*/ 331 w 1231"/>
                <a:gd name="T37" fmla="*/ 182 h 191"/>
                <a:gd name="T38" fmla="*/ 352 w 1231"/>
                <a:gd name="T39" fmla="*/ 68 h 191"/>
                <a:gd name="T40" fmla="*/ 430 w 1231"/>
                <a:gd name="T41" fmla="*/ 102 h 191"/>
                <a:gd name="T42" fmla="*/ 529 w 1231"/>
                <a:gd name="T43" fmla="*/ 182 h 191"/>
                <a:gd name="T44" fmla="*/ 550 w 1231"/>
                <a:gd name="T45" fmla="*/ 56 h 191"/>
                <a:gd name="T46" fmla="*/ 551 w 1231"/>
                <a:gd name="T47" fmla="*/ 24 h 191"/>
                <a:gd name="T48" fmla="*/ 551 w 1231"/>
                <a:gd name="T49" fmla="*/ 1 h 191"/>
                <a:gd name="T50" fmla="*/ 631 w 1231"/>
                <a:gd name="T51" fmla="*/ 119 h 191"/>
                <a:gd name="T52" fmla="*/ 735 w 1231"/>
                <a:gd name="T53" fmla="*/ 125 h 191"/>
                <a:gd name="T54" fmla="*/ 718 w 1231"/>
                <a:gd name="T55" fmla="*/ 151 h 191"/>
                <a:gd name="T56" fmla="*/ 732 w 1231"/>
                <a:gd name="T57" fmla="*/ 164 h 191"/>
                <a:gd name="T58" fmla="*/ 714 w 1231"/>
                <a:gd name="T59" fmla="*/ 109 h 191"/>
                <a:gd name="T60" fmla="*/ 655 w 1231"/>
                <a:gd name="T61" fmla="*/ 90 h 191"/>
                <a:gd name="T62" fmla="*/ 746 w 1231"/>
                <a:gd name="T63" fmla="*/ 165 h 191"/>
                <a:gd name="T64" fmla="*/ 760 w 1231"/>
                <a:gd name="T65" fmla="*/ 151 h 191"/>
                <a:gd name="T66" fmla="*/ 809 w 1231"/>
                <a:gd name="T67" fmla="*/ 128 h 191"/>
                <a:gd name="T68" fmla="*/ 798 w 1231"/>
                <a:gd name="T69" fmla="*/ 55 h 191"/>
                <a:gd name="T70" fmla="*/ 830 w 1231"/>
                <a:gd name="T71" fmla="*/ 83 h 191"/>
                <a:gd name="T72" fmla="*/ 771 w 1231"/>
                <a:gd name="T73" fmla="*/ 92 h 191"/>
                <a:gd name="T74" fmla="*/ 849 w 1231"/>
                <a:gd name="T75" fmla="*/ 144 h 191"/>
                <a:gd name="T76" fmla="*/ 872 w 1231"/>
                <a:gd name="T77" fmla="*/ 182 h 191"/>
                <a:gd name="T78" fmla="*/ 894 w 1231"/>
                <a:gd name="T79" fmla="*/ 2 h 191"/>
                <a:gd name="T80" fmla="*/ 1085 w 1231"/>
                <a:gd name="T81" fmla="*/ 182 h 191"/>
                <a:gd name="T82" fmla="*/ 1017 w 1231"/>
                <a:gd name="T83" fmla="*/ 154 h 191"/>
                <a:gd name="T84" fmla="*/ 952 w 1231"/>
                <a:gd name="T85" fmla="*/ 182 h 191"/>
                <a:gd name="T86" fmla="*/ 951 w 1231"/>
                <a:gd name="T87" fmla="*/ 2 h 191"/>
                <a:gd name="T88" fmla="*/ 1064 w 1231"/>
                <a:gd name="T89" fmla="*/ 2 h 191"/>
                <a:gd name="T90" fmla="*/ 1168 w 1231"/>
                <a:gd name="T91" fmla="*/ 183 h 191"/>
                <a:gd name="T92" fmla="*/ 1120 w 1231"/>
                <a:gd name="T93" fmla="*/ 144 h 191"/>
                <a:gd name="T94" fmla="*/ 1209 w 1231"/>
                <a:gd name="T95" fmla="*/ 132 h 191"/>
                <a:gd name="T96" fmla="*/ 1158 w 1231"/>
                <a:gd name="T97" fmla="*/ 99 h 191"/>
                <a:gd name="T98" fmla="*/ 1169 w 1231"/>
                <a:gd name="T99" fmla="*/ 0 h 191"/>
                <a:gd name="T100" fmla="*/ 1209 w 1231"/>
                <a:gd name="T101" fmla="*/ 35 h 191"/>
                <a:gd name="T102" fmla="*/ 1132 w 1231"/>
                <a:gd name="T103" fmla="*/ 51 h 191"/>
                <a:gd name="T104" fmla="*/ 1182 w 1231"/>
                <a:gd name="T105" fmla="*/ 83 h 191"/>
                <a:gd name="T106" fmla="*/ 1168 w 1231"/>
                <a:gd name="T107" fmla="*/ 183 h 191"/>
                <a:gd name="T108" fmla="*/ 462 w 1231"/>
                <a:gd name="T109" fmla="*/ 147 h 191"/>
                <a:gd name="T110" fmla="*/ 446 w 1231"/>
                <a:gd name="T111" fmla="*/ 56 h 191"/>
                <a:gd name="T112" fmla="*/ 482 w 1231"/>
                <a:gd name="T113" fmla="*/ 19 h 191"/>
                <a:gd name="T114" fmla="*/ 509 w 1231"/>
                <a:gd name="T115" fmla="*/ 73 h 191"/>
                <a:gd name="T116" fmla="*/ 498 w 1231"/>
                <a:gd name="T117" fmla="*/ 164 h 191"/>
                <a:gd name="T118" fmla="*/ 499 w 1231"/>
                <a:gd name="T119" fmla="*/ 182 h 191"/>
                <a:gd name="T120" fmla="*/ 579 w 1231"/>
                <a:gd name="T121" fmla="*/ 148 h 191"/>
                <a:gd name="T122" fmla="*/ 600 w 1231"/>
                <a:gd name="T123" fmla="*/ 147 h 191"/>
                <a:gd name="T124" fmla="*/ 616 w 1231"/>
                <a:gd name="T125"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1" h="191">
                  <a:moveTo>
                    <a:pt x="121" y="191"/>
                  </a:moveTo>
                  <a:cubicBezTo>
                    <a:pt x="102" y="171"/>
                    <a:pt x="102" y="171"/>
                    <a:pt x="102" y="171"/>
                  </a:cubicBezTo>
                  <a:cubicBezTo>
                    <a:pt x="91" y="179"/>
                    <a:pt x="78" y="183"/>
                    <a:pt x="64" y="183"/>
                  </a:cubicBezTo>
                  <a:cubicBezTo>
                    <a:pt x="46" y="183"/>
                    <a:pt x="30" y="177"/>
                    <a:pt x="18" y="165"/>
                  </a:cubicBezTo>
                  <a:cubicBezTo>
                    <a:pt x="1" y="148"/>
                    <a:pt x="0" y="131"/>
                    <a:pt x="0" y="92"/>
                  </a:cubicBezTo>
                  <a:cubicBezTo>
                    <a:pt x="0" y="52"/>
                    <a:pt x="1" y="35"/>
                    <a:pt x="18" y="18"/>
                  </a:cubicBezTo>
                  <a:cubicBezTo>
                    <a:pt x="30" y="6"/>
                    <a:pt x="46" y="0"/>
                    <a:pt x="64" y="0"/>
                  </a:cubicBezTo>
                  <a:cubicBezTo>
                    <a:pt x="82" y="0"/>
                    <a:pt x="97" y="6"/>
                    <a:pt x="109" y="18"/>
                  </a:cubicBezTo>
                  <a:cubicBezTo>
                    <a:pt x="125" y="35"/>
                    <a:pt x="127" y="50"/>
                    <a:pt x="127" y="92"/>
                  </a:cubicBezTo>
                  <a:cubicBezTo>
                    <a:pt x="127" y="125"/>
                    <a:pt x="126" y="143"/>
                    <a:pt x="115" y="158"/>
                  </a:cubicBezTo>
                  <a:cubicBezTo>
                    <a:pt x="135" y="178"/>
                    <a:pt x="135" y="178"/>
                    <a:pt x="135" y="178"/>
                  </a:cubicBezTo>
                  <a:lnTo>
                    <a:pt x="121" y="191"/>
                  </a:lnTo>
                  <a:close/>
                  <a:moveTo>
                    <a:pt x="64" y="20"/>
                  </a:moveTo>
                  <a:cubicBezTo>
                    <a:pt x="52" y="20"/>
                    <a:pt x="41" y="24"/>
                    <a:pt x="34" y="32"/>
                  </a:cubicBezTo>
                  <a:cubicBezTo>
                    <a:pt x="23" y="42"/>
                    <a:pt x="22" y="54"/>
                    <a:pt x="22" y="92"/>
                  </a:cubicBezTo>
                  <a:cubicBezTo>
                    <a:pt x="22" y="129"/>
                    <a:pt x="23" y="141"/>
                    <a:pt x="34" y="152"/>
                  </a:cubicBezTo>
                  <a:cubicBezTo>
                    <a:pt x="41" y="159"/>
                    <a:pt x="52" y="164"/>
                    <a:pt x="64" y="164"/>
                  </a:cubicBezTo>
                  <a:cubicBezTo>
                    <a:pt x="73" y="164"/>
                    <a:pt x="80" y="161"/>
                    <a:pt x="87" y="156"/>
                  </a:cubicBezTo>
                  <a:cubicBezTo>
                    <a:pt x="64" y="134"/>
                    <a:pt x="64" y="134"/>
                    <a:pt x="64" y="134"/>
                  </a:cubicBezTo>
                  <a:cubicBezTo>
                    <a:pt x="78" y="121"/>
                    <a:pt x="78" y="121"/>
                    <a:pt x="78" y="121"/>
                  </a:cubicBezTo>
                  <a:cubicBezTo>
                    <a:pt x="99" y="142"/>
                    <a:pt x="99" y="142"/>
                    <a:pt x="99" y="142"/>
                  </a:cubicBezTo>
                  <a:cubicBezTo>
                    <a:pt x="105" y="132"/>
                    <a:pt x="105" y="118"/>
                    <a:pt x="105" y="92"/>
                  </a:cubicBezTo>
                  <a:cubicBezTo>
                    <a:pt x="105" y="54"/>
                    <a:pt x="104" y="42"/>
                    <a:pt x="93" y="32"/>
                  </a:cubicBezTo>
                  <a:cubicBezTo>
                    <a:pt x="86" y="24"/>
                    <a:pt x="75" y="20"/>
                    <a:pt x="64" y="20"/>
                  </a:cubicBezTo>
                  <a:close/>
                  <a:moveTo>
                    <a:pt x="197" y="183"/>
                  </a:moveTo>
                  <a:cubicBezTo>
                    <a:pt x="184" y="183"/>
                    <a:pt x="172" y="179"/>
                    <a:pt x="165" y="171"/>
                  </a:cubicBezTo>
                  <a:cubicBezTo>
                    <a:pt x="156" y="163"/>
                    <a:pt x="152" y="151"/>
                    <a:pt x="152" y="136"/>
                  </a:cubicBezTo>
                  <a:cubicBezTo>
                    <a:pt x="152" y="56"/>
                    <a:pt x="152" y="56"/>
                    <a:pt x="152" y="56"/>
                  </a:cubicBezTo>
                  <a:cubicBezTo>
                    <a:pt x="172" y="56"/>
                    <a:pt x="172" y="56"/>
                    <a:pt x="172" y="56"/>
                  </a:cubicBezTo>
                  <a:cubicBezTo>
                    <a:pt x="172" y="133"/>
                    <a:pt x="172" y="133"/>
                    <a:pt x="172" y="133"/>
                  </a:cubicBezTo>
                  <a:cubicBezTo>
                    <a:pt x="172" y="154"/>
                    <a:pt x="182" y="165"/>
                    <a:pt x="201" y="165"/>
                  </a:cubicBezTo>
                  <a:cubicBezTo>
                    <a:pt x="220" y="165"/>
                    <a:pt x="230" y="153"/>
                    <a:pt x="230" y="133"/>
                  </a:cubicBezTo>
                  <a:cubicBezTo>
                    <a:pt x="230" y="56"/>
                    <a:pt x="230" y="56"/>
                    <a:pt x="230" y="56"/>
                  </a:cubicBezTo>
                  <a:cubicBezTo>
                    <a:pt x="251" y="56"/>
                    <a:pt x="251" y="56"/>
                    <a:pt x="251" y="56"/>
                  </a:cubicBezTo>
                  <a:cubicBezTo>
                    <a:pt x="251" y="182"/>
                    <a:pt x="251" y="182"/>
                    <a:pt x="251" y="182"/>
                  </a:cubicBezTo>
                  <a:cubicBezTo>
                    <a:pt x="231" y="182"/>
                    <a:pt x="231" y="182"/>
                    <a:pt x="231" y="182"/>
                  </a:cubicBezTo>
                  <a:cubicBezTo>
                    <a:pt x="231" y="170"/>
                    <a:pt x="231" y="170"/>
                    <a:pt x="231" y="170"/>
                  </a:cubicBezTo>
                  <a:cubicBezTo>
                    <a:pt x="222" y="178"/>
                    <a:pt x="210" y="183"/>
                    <a:pt x="197" y="183"/>
                  </a:cubicBezTo>
                  <a:close/>
                  <a:moveTo>
                    <a:pt x="301" y="182"/>
                  </a:moveTo>
                  <a:cubicBezTo>
                    <a:pt x="281" y="182"/>
                    <a:pt x="281" y="182"/>
                    <a:pt x="281" y="182"/>
                  </a:cubicBezTo>
                  <a:cubicBezTo>
                    <a:pt x="281" y="115"/>
                    <a:pt x="281" y="115"/>
                    <a:pt x="281" y="115"/>
                  </a:cubicBezTo>
                  <a:cubicBezTo>
                    <a:pt x="281" y="56"/>
                    <a:pt x="281" y="56"/>
                    <a:pt x="281" y="56"/>
                  </a:cubicBezTo>
                  <a:cubicBezTo>
                    <a:pt x="301" y="56"/>
                    <a:pt x="301" y="56"/>
                    <a:pt x="301" y="56"/>
                  </a:cubicBezTo>
                  <a:cubicBezTo>
                    <a:pt x="301" y="114"/>
                    <a:pt x="301" y="114"/>
                    <a:pt x="301" y="114"/>
                  </a:cubicBezTo>
                  <a:lnTo>
                    <a:pt x="301" y="182"/>
                  </a:lnTo>
                  <a:close/>
                  <a:moveTo>
                    <a:pt x="303" y="24"/>
                  </a:moveTo>
                  <a:cubicBezTo>
                    <a:pt x="280" y="24"/>
                    <a:pt x="280" y="24"/>
                    <a:pt x="280" y="24"/>
                  </a:cubicBezTo>
                  <a:cubicBezTo>
                    <a:pt x="280" y="1"/>
                    <a:pt x="280" y="1"/>
                    <a:pt x="280" y="1"/>
                  </a:cubicBezTo>
                  <a:cubicBezTo>
                    <a:pt x="303" y="1"/>
                    <a:pt x="303" y="1"/>
                    <a:pt x="303" y="1"/>
                  </a:cubicBezTo>
                  <a:lnTo>
                    <a:pt x="303" y="24"/>
                  </a:lnTo>
                  <a:close/>
                  <a:moveTo>
                    <a:pt x="430" y="182"/>
                  </a:moveTo>
                  <a:cubicBezTo>
                    <a:pt x="410" y="182"/>
                    <a:pt x="410" y="182"/>
                    <a:pt x="410" y="182"/>
                  </a:cubicBezTo>
                  <a:cubicBezTo>
                    <a:pt x="410" y="105"/>
                    <a:pt x="410" y="105"/>
                    <a:pt x="410" y="105"/>
                  </a:cubicBezTo>
                  <a:cubicBezTo>
                    <a:pt x="410" y="85"/>
                    <a:pt x="399" y="73"/>
                    <a:pt x="381" y="73"/>
                  </a:cubicBezTo>
                  <a:cubicBezTo>
                    <a:pt x="362" y="73"/>
                    <a:pt x="352" y="85"/>
                    <a:pt x="352" y="105"/>
                  </a:cubicBezTo>
                  <a:cubicBezTo>
                    <a:pt x="352" y="182"/>
                    <a:pt x="352" y="182"/>
                    <a:pt x="352" y="182"/>
                  </a:cubicBezTo>
                  <a:cubicBezTo>
                    <a:pt x="331" y="182"/>
                    <a:pt x="331" y="182"/>
                    <a:pt x="331" y="182"/>
                  </a:cubicBezTo>
                  <a:cubicBezTo>
                    <a:pt x="331" y="56"/>
                    <a:pt x="331" y="56"/>
                    <a:pt x="331" y="56"/>
                  </a:cubicBezTo>
                  <a:cubicBezTo>
                    <a:pt x="352" y="56"/>
                    <a:pt x="352" y="56"/>
                    <a:pt x="352" y="56"/>
                  </a:cubicBezTo>
                  <a:cubicBezTo>
                    <a:pt x="352" y="68"/>
                    <a:pt x="352" y="68"/>
                    <a:pt x="352" y="68"/>
                  </a:cubicBezTo>
                  <a:cubicBezTo>
                    <a:pt x="360" y="59"/>
                    <a:pt x="372" y="55"/>
                    <a:pt x="385" y="55"/>
                  </a:cubicBezTo>
                  <a:cubicBezTo>
                    <a:pt x="398" y="55"/>
                    <a:pt x="409" y="59"/>
                    <a:pt x="417" y="67"/>
                  </a:cubicBezTo>
                  <a:cubicBezTo>
                    <a:pt x="426" y="75"/>
                    <a:pt x="430" y="87"/>
                    <a:pt x="430" y="102"/>
                  </a:cubicBezTo>
                  <a:lnTo>
                    <a:pt x="430" y="182"/>
                  </a:lnTo>
                  <a:close/>
                  <a:moveTo>
                    <a:pt x="550" y="182"/>
                  </a:moveTo>
                  <a:cubicBezTo>
                    <a:pt x="529" y="182"/>
                    <a:pt x="529" y="182"/>
                    <a:pt x="529" y="182"/>
                  </a:cubicBezTo>
                  <a:cubicBezTo>
                    <a:pt x="529" y="113"/>
                    <a:pt x="529" y="113"/>
                    <a:pt x="529" y="113"/>
                  </a:cubicBezTo>
                  <a:cubicBezTo>
                    <a:pt x="529" y="56"/>
                    <a:pt x="529" y="56"/>
                    <a:pt x="529" y="56"/>
                  </a:cubicBezTo>
                  <a:cubicBezTo>
                    <a:pt x="550" y="56"/>
                    <a:pt x="550" y="56"/>
                    <a:pt x="550" y="56"/>
                  </a:cubicBezTo>
                  <a:cubicBezTo>
                    <a:pt x="550" y="113"/>
                    <a:pt x="550" y="113"/>
                    <a:pt x="550" y="113"/>
                  </a:cubicBezTo>
                  <a:lnTo>
                    <a:pt x="550" y="182"/>
                  </a:lnTo>
                  <a:close/>
                  <a:moveTo>
                    <a:pt x="551" y="24"/>
                  </a:moveTo>
                  <a:cubicBezTo>
                    <a:pt x="528" y="24"/>
                    <a:pt x="528" y="24"/>
                    <a:pt x="528" y="24"/>
                  </a:cubicBezTo>
                  <a:cubicBezTo>
                    <a:pt x="528" y="1"/>
                    <a:pt x="528" y="1"/>
                    <a:pt x="528" y="1"/>
                  </a:cubicBezTo>
                  <a:cubicBezTo>
                    <a:pt x="551" y="1"/>
                    <a:pt x="551" y="1"/>
                    <a:pt x="551" y="1"/>
                  </a:cubicBezTo>
                  <a:lnTo>
                    <a:pt x="551" y="24"/>
                  </a:lnTo>
                  <a:close/>
                  <a:moveTo>
                    <a:pt x="686" y="183"/>
                  </a:moveTo>
                  <a:cubicBezTo>
                    <a:pt x="651" y="183"/>
                    <a:pt x="631" y="160"/>
                    <a:pt x="631" y="119"/>
                  </a:cubicBezTo>
                  <a:cubicBezTo>
                    <a:pt x="631" y="79"/>
                    <a:pt x="651" y="55"/>
                    <a:pt x="683" y="55"/>
                  </a:cubicBezTo>
                  <a:cubicBezTo>
                    <a:pt x="715" y="55"/>
                    <a:pt x="735" y="78"/>
                    <a:pt x="735" y="116"/>
                  </a:cubicBezTo>
                  <a:cubicBezTo>
                    <a:pt x="735" y="125"/>
                    <a:pt x="735" y="125"/>
                    <a:pt x="735" y="125"/>
                  </a:cubicBezTo>
                  <a:cubicBezTo>
                    <a:pt x="652" y="125"/>
                    <a:pt x="652" y="125"/>
                    <a:pt x="652" y="125"/>
                  </a:cubicBezTo>
                  <a:cubicBezTo>
                    <a:pt x="652" y="151"/>
                    <a:pt x="664" y="165"/>
                    <a:pt x="687" y="165"/>
                  </a:cubicBezTo>
                  <a:cubicBezTo>
                    <a:pt x="700" y="165"/>
                    <a:pt x="708" y="161"/>
                    <a:pt x="718" y="151"/>
                  </a:cubicBezTo>
                  <a:cubicBezTo>
                    <a:pt x="719" y="150"/>
                    <a:pt x="719" y="150"/>
                    <a:pt x="719" y="150"/>
                  </a:cubicBezTo>
                  <a:cubicBezTo>
                    <a:pt x="733" y="163"/>
                    <a:pt x="733" y="163"/>
                    <a:pt x="733" y="163"/>
                  </a:cubicBezTo>
                  <a:cubicBezTo>
                    <a:pt x="732" y="164"/>
                    <a:pt x="732" y="164"/>
                    <a:pt x="732" y="164"/>
                  </a:cubicBezTo>
                  <a:cubicBezTo>
                    <a:pt x="720" y="176"/>
                    <a:pt x="708" y="183"/>
                    <a:pt x="686" y="183"/>
                  </a:cubicBezTo>
                  <a:close/>
                  <a:moveTo>
                    <a:pt x="652" y="109"/>
                  </a:moveTo>
                  <a:cubicBezTo>
                    <a:pt x="714" y="109"/>
                    <a:pt x="714" y="109"/>
                    <a:pt x="714" y="109"/>
                  </a:cubicBezTo>
                  <a:cubicBezTo>
                    <a:pt x="713" y="100"/>
                    <a:pt x="713" y="96"/>
                    <a:pt x="710" y="90"/>
                  </a:cubicBezTo>
                  <a:cubicBezTo>
                    <a:pt x="705" y="79"/>
                    <a:pt x="695" y="73"/>
                    <a:pt x="683" y="73"/>
                  </a:cubicBezTo>
                  <a:cubicBezTo>
                    <a:pt x="671" y="73"/>
                    <a:pt x="661" y="79"/>
                    <a:pt x="655" y="90"/>
                  </a:cubicBezTo>
                  <a:cubicBezTo>
                    <a:pt x="653" y="96"/>
                    <a:pt x="652" y="100"/>
                    <a:pt x="652" y="109"/>
                  </a:cubicBezTo>
                  <a:close/>
                  <a:moveTo>
                    <a:pt x="798" y="183"/>
                  </a:moveTo>
                  <a:cubicBezTo>
                    <a:pt x="775" y="183"/>
                    <a:pt x="759" y="178"/>
                    <a:pt x="746" y="165"/>
                  </a:cubicBezTo>
                  <a:cubicBezTo>
                    <a:pt x="745" y="164"/>
                    <a:pt x="745" y="164"/>
                    <a:pt x="745" y="164"/>
                  </a:cubicBezTo>
                  <a:cubicBezTo>
                    <a:pt x="759" y="150"/>
                    <a:pt x="759" y="150"/>
                    <a:pt x="759" y="150"/>
                  </a:cubicBezTo>
                  <a:cubicBezTo>
                    <a:pt x="760" y="151"/>
                    <a:pt x="760" y="151"/>
                    <a:pt x="760" y="151"/>
                  </a:cubicBezTo>
                  <a:cubicBezTo>
                    <a:pt x="769" y="161"/>
                    <a:pt x="781" y="165"/>
                    <a:pt x="797" y="165"/>
                  </a:cubicBezTo>
                  <a:cubicBezTo>
                    <a:pt x="809" y="165"/>
                    <a:pt x="829" y="163"/>
                    <a:pt x="829" y="145"/>
                  </a:cubicBezTo>
                  <a:cubicBezTo>
                    <a:pt x="829" y="134"/>
                    <a:pt x="823" y="129"/>
                    <a:pt x="809" y="128"/>
                  </a:cubicBezTo>
                  <a:cubicBezTo>
                    <a:pt x="789" y="126"/>
                    <a:pt x="789" y="126"/>
                    <a:pt x="789" y="126"/>
                  </a:cubicBezTo>
                  <a:cubicBezTo>
                    <a:pt x="764" y="124"/>
                    <a:pt x="751" y="113"/>
                    <a:pt x="751" y="92"/>
                  </a:cubicBezTo>
                  <a:cubicBezTo>
                    <a:pt x="751" y="70"/>
                    <a:pt x="770" y="55"/>
                    <a:pt x="798" y="55"/>
                  </a:cubicBezTo>
                  <a:cubicBezTo>
                    <a:pt x="816" y="55"/>
                    <a:pt x="832" y="59"/>
                    <a:pt x="843" y="68"/>
                  </a:cubicBezTo>
                  <a:cubicBezTo>
                    <a:pt x="844" y="69"/>
                    <a:pt x="844" y="69"/>
                    <a:pt x="844" y="69"/>
                  </a:cubicBezTo>
                  <a:cubicBezTo>
                    <a:pt x="830" y="83"/>
                    <a:pt x="830" y="83"/>
                    <a:pt x="830" y="83"/>
                  </a:cubicBezTo>
                  <a:cubicBezTo>
                    <a:pt x="829" y="82"/>
                    <a:pt x="829" y="82"/>
                    <a:pt x="829" y="82"/>
                  </a:cubicBezTo>
                  <a:cubicBezTo>
                    <a:pt x="821" y="76"/>
                    <a:pt x="811" y="73"/>
                    <a:pt x="798" y="73"/>
                  </a:cubicBezTo>
                  <a:cubicBezTo>
                    <a:pt x="781" y="73"/>
                    <a:pt x="771" y="79"/>
                    <a:pt x="771" y="92"/>
                  </a:cubicBezTo>
                  <a:cubicBezTo>
                    <a:pt x="771" y="102"/>
                    <a:pt x="778" y="107"/>
                    <a:pt x="792" y="108"/>
                  </a:cubicBezTo>
                  <a:cubicBezTo>
                    <a:pt x="811" y="110"/>
                    <a:pt x="811" y="110"/>
                    <a:pt x="811" y="110"/>
                  </a:cubicBezTo>
                  <a:cubicBezTo>
                    <a:pt x="827" y="112"/>
                    <a:pt x="849" y="117"/>
                    <a:pt x="849" y="144"/>
                  </a:cubicBezTo>
                  <a:cubicBezTo>
                    <a:pt x="849" y="168"/>
                    <a:pt x="829" y="183"/>
                    <a:pt x="798" y="183"/>
                  </a:cubicBezTo>
                  <a:close/>
                  <a:moveTo>
                    <a:pt x="894" y="182"/>
                  </a:moveTo>
                  <a:cubicBezTo>
                    <a:pt x="872" y="182"/>
                    <a:pt x="872" y="182"/>
                    <a:pt x="872" y="182"/>
                  </a:cubicBezTo>
                  <a:cubicBezTo>
                    <a:pt x="872" y="100"/>
                    <a:pt x="872" y="100"/>
                    <a:pt x="872" y="100"/>
                  </a:cubicBezTo>
                  <a:cubicBezTo>
                    <a:pt x="872" y="2"/>
                    <a:pt x="872" y="2"/>
                    <a:pt x="872" y="2"/>
                  </a:cubicBezTo>
                  <a:cubicBezTo>
                    <a:pt x="894" y="2"/>
                    <a:pt x="894" y="2"/>
                    <a:pt x="894" y="2"/>
                  </a:cubicBezTo>
                  <a:cubicBezTo>
                    <a:pt x="894" y="100"/>
                    <a:pt x="894" y="100"/>
                    <a:pt x="894" y="100"/>
                  </a:cubicBezTo>
                  <a:lnTo>
                    <a:pt x="894" y="182"/>
                  </a:lnTo>
                  <a:close/>
                  <a:moveTo>
                    <a:pt x="1085" y="182"/>
                  </a:moveTo>
                  <a:cubicBezTo>
                    <a:pt x="1063" y="182"/>
                    <a:pt x="1063" y="182"/>
                    <a:pt x="1063" y="182"/>
                  </a:cubicBezTo>
                  <a:cubicBezTo>
                    <a:pt x="1063" y="51"/>
                    <a:pt x="1063" y="51"/>
                    <a:pt x="1063" y="51"/>
                  </a:cubicBezTo>
                  <a:cubicBezTo>
                    <a:pt x="1017" y="154"/>
                    <a:pt x="1017" y="154"/>
                    <a:pt x="1017" y="154"/>
                  </a:cubicBezTo>
                  <a:cubicBezTo>
                    <a:pt x="999" y="154"/>
                    <a:pt x="999" y="154"/>
                    <a:pt x="999" y="154"/>
                  </a:cubicBezTo>
                  <a:cubicBezTo>
                    <a:pt x="952" y="51"/>
                    <a:pt x="952" y="51"/>
                    <a:pt x="952" y="51"/>
                  </a:cubicBezTo>
                  <a:cubicBezTo>
                    <a:pt x="952" y="182"/>
                    <a:pt x="952" y="182"/>
                    <a:pt x="952" y="182"/>
                  </a:cubicBezTo>
                  <a:cubicBezTo>
                    <a:pt x="930" y="182"/>
                    <a:pt x="930" y="182"/>
                    <a:pt x="930" y="182"/>
                  </a:cubicBezTo>
                  <a:cubicBezTo>
                    <a:pt x="930" y="2"/>
                    <a:pt x="930" y="2"/>
                    <a:pt x="930" y="2"/>
                  </a:cubicBezTo>
                  <a:cubicBezTo>
                    <a:pt x="951" y="2"/>
                    <a:pt x="951" y="2"/>
                    <a:pt x="951" y="2"/>
                  </a:cubicBezTo>
                  <a:cubicBezTo>
                    <a:pt x="951" y="2"/>
                    <a:pt x="951" y="2"/>
                    <a:pt x="951" y="2"/>
                  </a:cubicBezTo>
                  <a:cubicBezTo>
                    <a:pt x="1008" y="126"/>
                    <a:pt x="1008" y="126"/>
                    <a:pt x="1008" y="126"/>
                  </a:cubicBezTo>
                  <a:cubicBezTo>
                    <a:pt x="1064" y="2"/>
                    <a:pt x="1064" y="2"/>
                    <a:pt x="1064" y="2"/>
                  </a:cubicBezTo>
                  <a:cubicBezTo>
                    <a:pt x="1085" y="2"/>
                    <a:pt x="1085" y="2"/>
                    <a:pt x="1085" y="2"/>
                  </a:cubicBezTo>
                  <a:lnTo>
                    <a:pt x="1085" y="182"/>
                  </a:lnTo>
                  <a:close/>
                  <a:moveTo>
                    <a:pt x="1168" y="183"/>
                  </a:moveTo>
                  <a:cubicBezTo>
                    <a:pt x="1141" y="183"/>
                    <a:pt x="1123" y="176"/>
                    <a:pt x="1106" y="159"/>
                  </a:cubicBezTo>
                  <a:cubicBezTo>
                    <a:pt x="1106" y="158"/>
                    <a:pt x="1106" y="158"/>
                    <a:pt x="1106" y="158"/>
                  </a:cubicBezTo>
                  <a:cubicBezTo>
                    <a:pt x="1120" y="144"/>
                    <a:pt x="1120" y="144"/>
                    <a:pt x="1120" y="144"/>
                  </a:cubicBezTo>
                  <a:cubicBezTo>
                    <a:pt x="1121" y="145"/>
                    <a:pt x="1121" y="145"/>
                    <a:pt x="1121" y="145"/>
                  </a:cubicBezTo>
                  <a:cubicBezTo>
                    <a:pt x="1135" y="159"/>
                    <a:pt x="1148" y="164"/>
                    <a:pt x="1168" y="164"/>
                  </a:cubicBezTo>
                  <a:cubicBezTo>
                    <a:pt x="1194" y="164"/>
                    <a:pt x="1209" y="152"/>
                    <a:pt x="1209" y="132"/>
                  </a:cubicBezTo>
                  <a:cubicBezTo>
                    <a:pt x="1209" y="123"/>
                    <a:pt x="1207" y="116"/>
                    <a:pt x="1201" y="111"/>
                  </a:cubicBezTo>
                  <a:cubicBezTo>
                    <a:pt x="1196" y="106"/>
                    <a:pt x="1191" y="104"/>
                    <a:pt x="1179" y="102"/>
                  </a:cubicBezTo>
                  <a:cubicBezTo>
                    <a:pt x="1158" y="99"/>
                    <a:pt x="1158" y="99"/>
                    <a:pt x="1158" y="99"/>
                  </a:cubicBezTo>
                  <a:cubicBezTo>
                    <a:pt x="1143" y="97"/>
                    <a:pt x="1133" y="93"/>
                    <a:pt x="1125" y="86"/>
                  </a:cubicBezTo>
                  <a:cubicBezTo>
                    <a:pt x="1115" y="77"/>
                    <a:pt x="1111" y="66"/>
                    <a:pt x="1111" y="51"/>
                  </a:cubicBezTo>
                  <a:cubicBezTo>
                    <a:pt x="1111" y="20"/>
                    <a:pt x="1133" y="0"/>
                    <a:pt x="1169" y="0"/>
                  </a:cubicBezTo>
                  <a:cubicBezTo>
                    <a:pt x="1191" y="0"/>
                    <a:pt x="1207" y="6"/>
                    <a:pt x="1222" y="20"/>
                  </a:cubicBezTo>
                  <a:cubicBezTo>
                    <a:pt x="1223" y="21"/>
                    <a:pt x="1223" y="21"/>
                    <a:pt x="1223" y="21"/>
                  </a:cubicBezTo>
                  <a:cubicBezTo>
                    <a:pt x="1209" y="35"/>
                    <a:pt x="1209" y="35"/>
                    <a:pt x="1209" y="35"/>
                  </a:cubicBezTo>
                  <a:cubicBezTo>
                    <a:pt x="1208" y="34"/>
                    <a:pt x="1208" y="34"/>
                    <a:pt x="1208" y="34"/>
                  </a:cubicBezTo>
                  <a:cubicBezTo>
                    <a:pt x="1197" y="23"/>
                    <a:pt x="1185" y="19"/>
                    <a:pt x="1168" y="19"/>
                  </a:cubicBezTo>
                  <a:cubicBezTo>
                    <a:pt x="1146" y="19"/>
                    <a:pt x="1132" y="31"/>
                    <a:pt x="1132" y="51"/>
                  </a:cubicBezTo>
                  <a:cubicBezTo>
                    <a:pt x="1132" y="59"/>
                    <a:pt x="1134" y="66"/>
                    <a:pt x="1139" y="70"/>
                  </a:cubicBezTo>
                  <a:cubicBezTo>
                    <a:pt x="1144" y="75"/>
                    <a:pt x="1152" y="78"/>
                    <a:pt x="1162" y="79"/>
                  </a:cubicBezTo>
                  <a:cubicBezTo>
                    <a:pt x="1182" y="83"/>
                    <a:pt x="1182" y="83"/>
                    <a:pt x="1182" y="83"/>
                  </a:cubicBezTo>
                  <a:cubicBezTo>
                    <a:pt x="1199" y="85"/>
                    <a:pt x="1207" y="88"/>
                    <a:pt x="1215" y="96"/>
                  </a:cubicBezTo>
                  <a:cubicBezTo>
                    <a:pt x="1225" y="104"/>
                    <a:pt x="1231" y="117"/>
                    <a:pt x="1231" y="132"/>
                  </a:cubicBezTo>
                  <a:cubicBezTo>
                    <a:pt x="1231" y="163"/>
                    <a:pt x="1206" y="183"/>
                    <a:pt x="1168" y="183"/>
                  </a:cubicBezTo>
                  <a:close/>
                  <a:moveTo>
                    <a:pt x="499" y="182"/>
                  </a:moveTo>
                  <a:cubicBezTo>
                    <a:pt x="495" y="182"/>
                    <a:pt x="495" y="182"/>
                    <a:pt x="495" y="182"/>
                  </a:cubicBezTo>
                  <a:cubicBezTo>
                    <a:pt x="475" y="182"/>
                    <a:pt x="462" y="168"/>
                    <a:pt x="462" y="147"/>
                  </a:cubicBezTo>
                  <a:cubicBezTo>
                    <a:pt x="462" y="73"/>
                    <a:pt x="462" y="73"/>
                    <a:pt x="462" y="73"/>
                  </a:cubicBezTo>
                  <a:cubicBezTo>
                    <a:pt x="446" y="73"/>
                    <a:pt x="446" y="73"/>
                    <a:pt x="446" y="73"/>
                  </a:cubicBezTo>
                  <a:cubicBezTo>
                    <a:pt x="446" y="56"/>
                    <a:pt x="446" y="56"/>
                    <a:pt x="446" y="56"/>
                  </a:cubicBezTo>
                  <a:cubicBezTo>
                    <a:pt x="462" y="56"/>
                    <a:pt x="462" y="56"/>
                    <a:pt x="462" y="56"/>
                  </a:cubicBezTo>
                  <a:cubicBezTo>
                    <a:pt x="462" y="19"/>
                    <a:pt x="462" y="19"/>
                    <a:pt x="462" y="19"/>
                  </a:cubicBezTo>
                  <a:cubicBezTo>
                    <a:pt x="482" y="19"/>
                    <a:pt x="482" y="19"/>
                    <a:pt x="482" y="19"/>
                  </a:cubicBezTo>
                  <a:cubicBezTo>
                    <a:pt x="482" y="56"/>
                    <a:pt x="482" y="56"/>
                    <a:pt x="482" y="56"/>
                  </a:cubicBezTo>
                  <a:cubicBezTo>
                    <a:pt x="509" y="56"/>
                    <a:pt x="509" y="56"/>
                    <a:pt x="509" y="56"/>
                  </a:cubicBezTo>
                  <a:cubicBezTo>
                    <a:pt x="509" y="73"/>
                    <a:pt x="509" y="73"/>
                    <a:pt x="509" y="73"/>
                  </a:cubicBezTo>
                  <a:cubicBezTo>
                    <a:pt x="482" y="73"/>
                    <a:pt x="482" y="73"/>
                    <a:pt x="482" y="73"/>
                  </a:cubicBezTo>
                  <a:cubicBezTo>
                    <a:pt x="482" y="147"/>
                    <a:pt x="482" y="147"/>
                    <a:pt x="482" y="147"/>
                  </a:cubicBezTo>
                  <a:cubicBezTo>
                    <a:pt x="482" y="158"/>
                    <a:pt x="488" y="164"/>
                    <a:pt x="498" y="164"/>
                  </a:cubicBezTo>
                  <a:cubicBezTo>
                    <a:pt x="499" y="164"/>
                    <a:pt x="499" y="164"/>
                    <a:pt x="499" y="164"/>
                  </a:cubicBezTo>
                  <a:cubicBezTo>
                    <a:pt x="499" y="165"/>
                    <a:pt x="499" y="165"/>
                    <a:pt x="499" y="165"/>
                  </a:cubicBezTo>
                  <a:lnTo>
                    <a:pt x="499" y="182"/>
                  </a:lnTo>
                  <a:close/>
                  <a:moveTo>
                    <a:pt x="616" y="182"/>
                  </a:moveTo>
                  <a:cubicBezTo>
                    <a:pt x="612" y="182"/>
                    <a:pt x="612" y="182"/>
                    <a:pt x="612" y="182"/>
                  </a:cubicBezTo>
                  <a:cubicBezTo>
                    <a:pt x="591" y="182"/>
                    <a:pt x="579" y="169"/>
                    <a:pt x="579" y="148"/>
                  </a:cubicBezTo>
                  <a:cubicBezTo>
                    <a:pt x="579" y="2"/>
                    <a:pt x="579" y="2"/>
                    <a:pt x="579" y="2"/>
                  </a:cubicBezTo>
                  <a:cubicBezTo>
                    <a:pt x="600" y="2"/>
                    <a:pt x="600" y="2"/>
                    <a:pt x="600" y="2"/>
                  </a:cubicBezTo>
                  <a:cubicBezTo>
                    <a:pt x="600" y="147"/>
                    <a:pt x="600" y="147"/>
                    <a:pt x="600" y="147"/>
                  </a:cubicBezTo>
                  <a:cubicBezTo>
                    <a:pt x="600" y="159"/>
                    <a:pt x="604" y="164"/>
                    <a:pt x="615" y="164"/>
                  </a:cubicBezTo>
                  <a:cubicBezTo>
                    <a:pt x="616" y="164"/>
                    <a:pt x="616" y="164"/>
                    <a:pt x="616" y="164"/>
                  </a:cubicBezTo>
                  <a:cubicBezTo>
                    <a:pt x="616" y="165"/>
                    <a:pt x="616" y="165"/>
                    <a:pt x="616" y="165"/>
                  </a:cubicBezTo>
                  <a:lnTo>
                    <a:pt x="616" y="182"/>
                  </a:lnTo>
                  <a:close/>
                </a:path>
              </a:pathLst>
            </a:custGeom>
            <a:solidFill>
              <a:srgbClr val="777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gray">
            <a:xfrm>
              <a:off x="7474095" y="5549900"/>
              <a:ext cx="76200" cy="41275"/>
            </a:xfrm>
            <a:custGeom>
              <a:avLst/>
              <a:gdLst>
                <a:gd name="T0" fmla="*/ 12 w 48"/>
                <a:gd name="T1" fmla="*/ 4 h 26"/>
                <a:gd name="T2" fmla="*/ 12 w 48"/>
                <a:gd name="T3" fmla="*/ 26 h 26"/>
                <a:gd name="T4" fmla="*/ 7 w 48"/>
                <a:gd name="T5" fmla="*/ 26 h 26"/>
                <a:gd name="T6" fmla="*/ 7 w 48"/>
                <a:gd name="T7" fmla="*/ 4 h 26"/>
                <a:gd name="T8" fmla="*/ 0 w 48"/>
                <a:gd name="T9" fmla="*/ 4 h 26"/>
                <a:gd name="T10" fmla="*/ 0 w 48"/>
                <a:gd name="T11" fmla="*/ 0 h 26"/>
                <a:gd name="T12" fmla="*/ 18 w 48"/>
                <a:gd name="T13" fmla="*/ 0 h 26"/>
                <a:gd name="T14" fmla="*/ 18 w 48"/>
                <a:gd name="T15" fmla="*/ 4 h 26"/>
                <a:gd name="T16" fmla="*/ 12 w 48"/>
                <a:gd name="T17" fmla="*/ 4 h 26"/>
                <a:gd name="T18" fmla="*/ 43 w 48"/>
                <a:gd name="T19" fmla="*/ 26 h 26"/>
                <a:gd name="T20" fmla="*/ 43 w 48"/>
                <a:gd name="T21" fmla="*/ 9 h 26"/>
                <a:gd name="T22" fmla="*/ 37 w 48"/>
                <a:gd name="T23" fmla="*/ 20 h 26"/>
                <a:gd name="T24" fmla="*/ 33 w 48"/>
                <a:gd name="T25" fmla="*/ 20 h 26"/>
                <a:gd name="T26" fmla="*/ 27 w 48"/>
                <a:gd name="T27" fmla="*/ 9 h 26"/>
                <a:gd name="T28" fmla="*/ 27 w 48"/>
                <a:gd name="T29" fmla="*/ 26 h 26"/>
                <a:gd name="T30" fmla="*/ 23 w 48"/>
                <a:gd name="T31" fmla="*/ 26 h 26"/>
                <a:gd name="T32" fmla="*/ 23 w 48"/>
                <a:gd name="T33" fmla="*/ 0 h 26"/>
                <a:gd name="T34" fmla="*/ 27 w 48"/>
                <a:gd name="T35" fmla="*/ 0 h 26"/>
                <a:gd name="T36" fmla="*/ 35 w 48"/>
                <a:gd name="T37" fmla="*/ 15 h 26"/>
                <a:gd name="T38" fmla="*/ 43 w 48"/>
                <a:gd name="T39" fmla="*/ 0 h 26"/>
                <a:gd name="T40" fmla="*/ 48 w 48"/>
                <a:gd name="T41" fmla="*/ 0 h 26"/>
                <a:gd name="T42" fmla="*/ 48 w 48"/>
                <a:gd name="T43" fmla="*/ 26 h 26"/>
                <a:gd name="T44" fmla="*/ 43 w 48"/>
                <a:gd name="T4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6">
                  <a:moveTo>
                    <a:pt x="12" y="4"/>
                  </a:moveTo>
                  <a:lnTo>
                    <a:pt x="12" y="26"/>
                  </a:lnTo>
                  <a:lnTo>
                    <a:pt x="7" y="26"/>
                  </a:lnTo>
                  <a:lnTo>
                    <a:pt x="7" y="4"/>
                  </a:lnTo>
                  <a:lnTo>
                    <a:pt x="0" y="4"/>
                  </a:lnTo>
                  <a:lnTo>
                    <a:pt x="0" y="0"/>
                  </a:lnTo>
                  <a:lnTo>
                    <a:pt x="18" y="0"/>
                  </a:lnTo>
                  <a:lnTo>
                    <a:pt x="18" y="4"/>
                  </a:lnTo>
                  <a:lnTo>
                    <a:pt x="12" y="4"/>
                  </a:lnTo>
                  <a:close/>
                  <a:moveTo>
                    <a:pt x="43" y="26"/>
                  </a:moveTo>
                  <a:lnTo>
                    <a:pt x="43" y="9"/>
                  </a:lnTo>
                  <a:lnTo>
                    <a:pt x="37" y="20"/>
                  </a:lnTo>
                  <a:lnTo>
                    <a:pt x="33" y="20"/>
                  </a:lnTo>
                  <a:lnTo>
                    <a:pt x="27" y="9"/>
                  </a:lnTo>
                  <a:lnTo>
                    <a:pt x="27" y="26"/>
                  </a:lnTo>
                  <a:lnTo>
                    <a:pt x="23" y="26"/>
                  </a:lnTo>
                  <a:lnTo>
                    <a:pt x="23" y="0"/>
                  </a:lnTo>
                  <a:lnTo>
                    <a:pt x="27" y="0"/>
                  </a:lnTo>
                  <a:lnTo>
                    <a:pt x="35" y="15"/>
                  </a:lnTo>
                  <a:lnTo>
                    <a:pt x="43" y="0"/>
                  </a:lnTo>
                  <a:lnTo>
                    <a:pt x="48" y="0"/>
                  </a:lnTo>
                  <a:lnTo>
                    <a:pt x="48" y="26"/>
                  </a:lnTo>
                  <a:lnTo>
                    <a:pt x="43" y="26"/>
                  </a:lnTo>
                  <a:close/>
                </a:path>
              </a:pathLst>
            </a:custGeom>
            <a:solidFill>
              <a:srgbClr val="41404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gray">
            <a:xfrm>
              <a:off x="4813445" y="5438775"/>
              <a:ext cx="549275" cy="493712"/>
            </a:xfrm>
            <a:custGeom>
              <a:avLst/>
              <a:gdLst>
                <a:gd name="T0" fmla="*/ 351 w 351"/>
                <a:gd name="T1" fmla="*/ 69 h 314"/>
                <a:gd name="T2" fmla="*/ 319 w 351"/>
                <a:gd name="T3" fmla="*/ 87 h 314"/>
                <a:gd name="T4" fmla="*/ 264 w 351"/>
                <a:gd name="T5" fmla="*/ 32 h 314"/>
                <a:gd name="T6" fmla="*/ 283 w 351"/>
                <a:gd name="T7" fmla="*/ 0 h 314"/>
                <a:gd name="T8" fmla="*/ 351 w 351"/>
                <a:gd name="T9" fmla="*/ 69 h 314"/>
                <a:gd name="T10" fmla="*/ 37 w 351"/>
                <a:gd name="T11" fmla="*/ 163 h 314"/>
                <a:gd name="T12" fmla="*/ 0 w 351"/>
                <a:gd name="T13" fmla="*/ 163 h 314"/>
                <a:gd name="T14" fmla="*/ 25 w 351"/>
                <a:gd name="T15" fmla="*/ 257 h 314"/>
                <a:gd name="T16" fmla="*/ 57 w 351"/>
                <a:gd name="T17" fmla="*/ 239 h 314"/>
                <a:gd name="T18" fmla="*/ 37 w 351"/>
                <a:gd name="T19" fmla="*/ 163 h 314"/>
                <a:gd name="T20" fmla="*/ 130 w 351"/>
                <a:gd name="T21" fmla="*/ 63 h 314"/>
                <a:gd name="T22" fmla="*/ 112 w 351"/>
                <a:gd name="T23" fmla="*/ 31 h 314"/>
                <a:gd name="T24" fmla="*/ 37 w 351"/>
                <a:gd name="T25" fmla="*/ 163 h 314"/>
                <a:gd name="T26" fmla="*/ 72 w 351"/>
                <a:gd name="T27" fmla="*/ 163 h 314"/>
                <a:gd name="T28" fmla="*/ 130 w 351"/>
                <a:gd name="T29" fmla="*/ 63 h 314"/>
                <a:gd name="T30" fmla="*/ 88 w 351"/>
                <a:gd name="T31" fmla="*/ 221 h 314"/>
                <a:gd name="T32" fmla="*/ 57 w 351"/>
                <a:gd name="T33" fmla="*/ 239 h 314"/>
                <a:gd name="T34" fmla="*/ 188 w 351"/>
                <a:gd name="T35" fmla="*/ 314 h 314"/>
                <a:gd name="T36" fmla="*/ 188 w 351"/>
                <a:gd name="T37" fmla="*/ 278 h 314"/>
                <a:gd name="T38" fmla="*/ 88 w 351"/>
                <a:gd name="T39" fmla="*/ 22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1" h="314">
                  <a:moveTo>
                    <a:pt x="351" y="69"/>
                  </a:moveTo>
                  <a:cubicBezTo>
                    <a:pt x="319" y="87"/>
                    <a:pt x="319" y="87"/>
                    <a:pt x="319" y="87"/>
                  </a:cubicBezTo>
                  <a:cubicBezTo>
                    <a:pt x="306" y="64"/>
                    <a:pt x="287" y="45"/>
                    <a:pt x="264" y="32"/>
                  </a:cubicBezTo>
                  <a:cubicBezTo>
                    <a:pt x="283" y="0"/>
                    <a:pt x="283" y="0"/>
                    <a:pt x="283" y="0"/>
                  </a:cubicBezTo>
                  <a:cubicBezTo>
                    <a:pt x="311" y="16"/>
                    <a:pt x="335" y="40"/>
                    <a:pt x="351" y="69"/>
                  </a:cubicBezTo>
                  <a:close/>
                  <a:moveTo>
                    <a:pt x="37" y="163"/>
                  </a:moveTo>
                  <a:cubicBezTo>
                    <a:pt x="0" y="163"/>
                    <a:pt x="0" y="163"/>
                    <a:pt x="0" y="163"/>
                  </a:cubicBezTo>
                  <a:cubicBezTo>
                    <a:pt x="0" y="197"/>
                    <a:pt x="9" y="230"/>
                    <a:pt x="25" y="257"/>
                  </a:cubicBezTo>
                  <a:cubicBezTo>
                    <a:pt x="57" y="239"/>
                    <a:pt x="57" y="239"/>
                    <a:pt x="57" y="239"/>
                  </a:cubicBezTo>
                  <a:cubicBezTo>
                    <a:pt x="44" y="216"/>
                    <a:pt x="37" y="190"/>
                    <a:pt x="37" y="163"/>
                  </a:cubicBezTo>
                  <a:close/>
                  <a:moveTo>
                    <a:pt x="130" y="63"/>
                  </a:moveTo>
                  <a:cubicBezTo>
                    <a:pt x="112" y="31"/>
                    <a:pt x="112" y="31"/>
                    <a:pt x="112" y="31"/>
                  </a:cubicBezTo>
                  <a:cubicBezTo>
                    <a:pt x="67" y="58"/>
                    <a:pt x="37" y="107"/>
                    <a:pt x="37" y="163"/>
                  </a:cubicBezTo>
                  <a:cubicBezTo>
                    <a:pt x="72" y="163"/>
                    <a:pt x="72" y="163"/>
                    <a:pt x="72" y="163"/>
                  </a:cubicBezTo>
                  <a:cubicBezTo>
                    <a:pt x="72" y="120"/>
                    <a:pt x="96" y="83"/>
                    <a:pt x="130" y="63"/>
                  </a:cubicBezTo>
                  <a:close/>
                  <a:moveTo>
                    <a:pt x="88" y="221"/>
                  </a:moveTo>
                  <a:cubicBezTo>
                    <a:pt x="57" y="239"/>
                    <a:pt x="57" y="239"/>
                    <a:pt x="57" y="239"/>
                  </a:cubicBezTo>
                  <a:cubicBezTo>
                    <a:pt x="83" y="284"/>
                    <a:pt x="132" y="314"/>
                    <a:pt x="188" y="314"/>
                  </a:cubicBezTo>
                  <a:cubicBezTo>
                    <a:pt x="188" y="278"/>
                    <a:pt x="188" y="278"/>
                    <a:pt x="188" y="278"/>
                  </a:cubicBezTo>
                  <a:cubicBezTo>
                    <a:pt x="145" y="278"/>
                    <a:pt x="108" y="255"/>
                    <a:pt x="88" y="221"/>
                  </a:cubicBezTo>
                  <a:close/>
                </a:path>
              </a:pathLst>
            </a:custGeom>
            <a:solidFill>
              <a:srgbClr val="ACD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gray">
            <a:xfrm>
              <a:off x="4813445" y="5397500"/>
              <a:ext cx="442913" cy="593725"/>
            </a:xfrm>
            <a:custGeom>
              <a:avLst/>
              <a:gdLst>
                <a:gd name="T0" fmla="*/ 25 w 283"/>
                <a:gd name="T1" fmla="*/ 283 h 377"/>
                <a:gd name="T2" fmla="*/ 57 w 283"/>
                <a:gd name="T3" fmla="*/ 265 h 377"/>
                <a:gd name="T4" fmla="*/ 188 w 283"/>
                <a:gd name="T5" fmla="*/ 340 h 377"/>
                <a:gd name="T6" fmla="*/ 264 w 283"/>
                <a:gd name="T7" fmla="*/ 320 h 377"/>
                <a:gd name="T8" fmla="*/ 282 w 283"/>
                <a:gd name="T9" fmla="*/ 352 h 377"/>
                <a:gd name="T10" fmla="*/ 188 w 283"/>
                <a:gd name="T11" fmla="*/ 377 h 377"/>
                <a:gd name="T12" fmla="*/ 25 w 283"/>
                <a:gd name="T13" fmla="*/ 283 h 377"/>
                <a:gd name="T14" fmla="*/ 188 w 283"/>
                <a:gd name="T15" fmla="*/ 37 h 377"/>
                <a:gd name="T16" fmla="*/ 264 w 283"/>
                <a:gd name="T17" fmla="*/ 58 h 377"/>
                <a:gd name="T18" fmla="*/ 283 w 283"/>
                <a:gd name="T19" fmla="*/ 26 h 377"/>
                <a:gd name="T20" fmla="*/ 188 w 283"/>
                <a:gd name="T21" fmla="*/ 0 h 377"/>
                <a:gd name="T22" fmla="*/ 0 w 283"/>
                <a:gd name="T23" fmla="*/ 189 h 377"/>
                <a:gd name="T24" fmla="*/ 37 w 283"/>
                <a:gd name="T25" fmla="*/ 189 h 377"/>
                <a:gd name="T26" fmla="*/ 188 w 283"/>
                <a:gd name="T27" fmla="*/ 3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77">
                  <a:moveTo>
                    <a:pt x="25" y="283"/>
                  </a:moveTo>
                  <a:cubicBezTo>
                    <a:pt x="57" y="265"/>
                    <a:pt x="57" y="265"/>
                    <a:pt x="57" y="265"/>
                  </a:cubicBezTo>
                  <a:cubicBezTo>
                    <a:pt x="83" y="310"/>
                    <a:pt x="132" y="340"/>
                    <a:pt x="188" y="340"/>
                  </a:cubicBezTo>
                  <a:cubicBezTo>
                    <a:pt x="216" y="340"/>
                    <a:pt x="241" y="332"/>
                    <a:pt x="264" y="320"/>
                  </a:cubicBezTo>
                  <a:cubicBezTo>
                    <a:pt x="282" y="352"/>
                    <a:pt x="282" y="352"/>
                    <a:pt x="282" y="352"/>
                  </a:cubicBezTo>
                  <a:cubicBezTo>
                    <a:pt x="255" y="368"/>
                    <a:pt x="222" y="377"/>
                    <a:pt x="188" y="377"/>
                  </a:cubicBezTo>
                  <a:cubicBezTo>
                    <a:pt x="118" y="377"/>
                    <a:pt x="58" y="339"/>
                    <a:pt x="25" y="283"/>
                  </a:cubicBezTo>
                  <a:close/>
                  <a:moveTo>
                    <a:pt x="188" y="37"/>
                  </a:moveTo>
                  <a:cubicBezTo>
                    <a:pt x="216" y="37"/>
                    <a:pt x="242" y="45"/>
                    <a:pt x="264" y="58"/>
                  </a:cubicBezTo>
                  <a:cubicBezTo>
                    <a:pt x="283" y="26"/>
                    <a:pt x="283" y="26"/>
                    <a:pt x="283" y="26"/>
                  </a:cubicBezTo>
                  <a:cubicBezTo>
                    <a:pt x="255" y="10"/>
                    <a:pt x="222" y="0"/>
                    <a:pt x="188" y="0"/>
                  </a:cubicBezTo>
                  <a:cubicBezTo>
                    <a:pt x="84" y="0"/>
                    <a:pt x="0" y="85"/>
                    <a:pt x="0" y="189"/>
                  </a:cubicBezTo>
                  <a:cubicBezTo>
                    <a:pt x="37" y="189"/>
                    <a:pt x="37" y="189"/>
                    <a:pt x="37" y="189"/>
                  </a:cubicBezTo>
                  <a:cubicBezTo>
                    <a:pt x="37" y="105"/>
                    <a:pt x="104" y="37"/>
                    <a:pt x="188" y="37"/>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gray">
            <a:xfrm>
              <a:off x="4926157" y="5511800"/>
              <a:ext cx="476250" cy="365125"/>
            </a:xfrm>
            <a:custGeom>
              <a:avLst/>
              <a:gdLst>
                <a:gd name="T0" fmla="*/ 247 w 304"/>
                <a:gd name="T1" fmla="*/ 40 h 231"/>
                <a:gd name="T2" fmla="*/ 279 w 304"/>
                <a:gd name="T3" fmla="*/ 22 h 231"/>
                <a:gd name="T4" fmla="*/ 304 w 304"/>
                <a:gd name="T5" fmla="*/ 116 h 231"/>
                <a:gd name="T6" fmla="*/ 279 w 304"/>
                <a:gd name="T7" fmla="*/ 210 h 231"/>
                <a:gd name="T8" fmla="*/ 247 w 304"/>
                <a:gd name="T9" fmla="*/ 191 h 231"/>
                <a:gd name="T10" fmla="*/ 267 w 304"/>
                <a:gd name="T11" fmla="*/ 116 h 231"/>
                <a:gd name="T12" fmla="*/ 247 w 304"/>
                <a:gd name="T13" fmla="*/ 40 h 231"/>
                <a:gd name="T14" fmla="*/ 223 w 304"/>
                <a:gd name="T15" fmla="*/ 222 h 231"/>
                <a:gd name="T16" fmla="*/ 198 w 304"/>
                <a:gd name="T17" fmla="*/ 197 h 231"/>
                <a:gd name="T18" fmla="*/ 116 w 304"/>
                <a:gd name="T19" fmla="*/ 231 h 231"/>
                <a:gd name="T20" fmla="*/ 0 w 304"/>
                <a:gd name="T21" fmla="*/ 116 h 231"/>
                <a:gd name="T22" fmla="*/ 116 w 304"/>
                <a:gd name="T23" fmla="*/ 0 h 231"/>
                <a:gd name="T24" fmla="*/ 231 w 304"/>
                <a:gd name="T25" fmla="*/ 116 h 231"/>
                <a:gd name="T26" fmla="*/ 216 w 304"/>
                <a:gd name="T27" fmla="*/ 173 h 231"/>
                <a:gd name="T28" fmla="*/ 247 w 304"/>
                <a:gd name="T29" fmla="*/ 191 h 231"/>
                <a:gd name="T30" fmla="*/ 223 w 304"/>
                <a:gd name="T31" fmla="*/ 222 h 231"/>
                <a:gd name="T32" fmla="*/ 195 w 304"/>
                <a:gd name="T33" fmla="*/ 116 h 231"/>
                <a:gd name="T34" fmla="*/ 116 w 304"/>
                <a:gd name="T35" fmla="*/ 37 h 231"/>
                <a:gd name="T36" fmla="*/ 37 w 304"/>
                <a:gd name="T37" fmla="*/ 116 h 231"/>
                <a:gd name="T38" fmla="*/ 116 w 304"/>
                <a:gd name="T39" fmla="*/ 194 h 231"/>
                <a:gd name="T40" fmla="*/ 195 w 304"/>
                <a:gd name="T4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231">
                  <a:moveTo>
                    <a:pt x="247" y="40"/>
                  </a:moveTo>
                  <a:cubicBezTo>
                    <a:pt x="279" y="22"/>
                    <a:pt x="279" y="22"/>
                    <a:pt x="279" y="22"/>
                  </a:cubicBezTo>
                  <a:cubicBezTo>
                    <a:pt x="295" y="49"/>
                    <a:pt x="304" y="81"/>
                    <a:pt x="304" y="116"/>
                  </a:cubicBezTo>
                  <a:cubicBezTo>
                    <a:pt x="304" y="150"/>
                    <a:pt x="295" y="182"/>
                    <a:pt x="279" y="210"/>
                  </a:cubicBezTo>
                  <a:cubicBezTo>
                    <a:pt x="247" y="191"/>
                    <a:pt x="247" y="191"/>
                    <a:pt x="247" y="191"/>
                  </a:cubicBezTo>
                  <a:cubicBezTo>
                    <a:pt x="260" y="169"/>
                    <a:pt x="267" y="143"/>
                    <a:pt x="267" y="116"/>
                  </a:cubicBezTo>
                  <a:cubicBezTo>
                    <a:pt x="267" y="88"/>
                    <a:pt x="260" y="62"/>
                    <a:pt x="247" y="40"/>
                  </a:cubicBezTo>
                  <a:close/>
                  <a:moveTo>
                    <a:pt x="223" y="222"/>
                  </a:moveTo>
                  <a:cubicBezTo>
                    <a:pt x="198" y="197"/>
                    <a:pt x="198" y="197"/>
                    <a:pt x="198" y="197"/>
                  </a:cubicBezTo>
                  <a:cubicBezTo>
                    <a:pt x="177" y="218"/>
                    <a:pt x="148" y="231"/>
                    <a:pt x="116" y="231"/>
                  </a:cubicBezTo>
                  <a:cubicBezTo>
                    <a:pt x="52" y="231"/>
                    <a:pt x="0" y="179"/>
                    <a:pt x="0" y="116"/>
                  </a:cubicBezTo>
                  <a:cubicBezTo>
                    <a:pt x="0" y="52"/>
                    <a:pt x="52" y="0"/>
                    <a:pt x="116" y="0"/>
                  </a:cubicBezTo>
                  <a:cubicBezTo>
                    <a:pt x="180" y="0"/>
                    <a:pt x="231" y="52"/>
                    <a:pt x="231" y="116"/>
                  </a:cubicBezTo>
                  <a:cubicBezTo>
                    <a:pt x="231" y="137"/>
                    <a:pt x="226" y="156"/>
                    <a:pt x="216" y="173"/>
                  </a:cubicBezTo>
                  <a:cubicBezTo>
                    <a:pt x="247" y="191"/>
                    <a:pt x="247" y="191"/>
                    <a:pt x="247" y="191"/>
                  </a:cubicBezTo>
                  <a:cubicBezTo>
                    <a:pt x="240" y="203"/>
                    <a:pt x="232" y="213"/>
                    <a:pt x="223" y="222"/>
                  </a:cubicBezTo>
                  <a:close/>
                  <a:moveTo>
                    <a:pt x="195" y="116"/>
                  </a:moveTo>
                  <a:cubicBezTo>
                    <a:pt x="195" y="72"/>
                    <a:pt x="159" y="37"/>
                    <a:pt x="116" y="37"/>
                  </a:cubicBezTo>
                  <a:cubicBezTo>
                    <a:pt x="72" y="37"/>
                    <a:pt x="37" y="72"/>
                    <a:pt x="37" y="116"/>
                  </a:cubicBezTo>
                  <a:cubicBezTo>
                    <a:pt x="37" y="159"/>
                    <a:pt x="72" y="194"/>
                    <a:pt x="116" y="194"/>
                  </a:cubicBezTo>
                  <a:cubicBezTo>
                    <a:pt x="159" y="194"/>
                    <a:pt x="195" y="159"/>
                    <a:pt x="195" y="116"/>
                  </a:cubicBezTo>
                  <a:close/>
                </a:path>
              </a:pathLst>
            </a:custGeom>
            <a:solidFill>
              <a:srgbClr val="743C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Rectangle 27"/>
          <p:cNvSpPr/>
          <p:nvPr userDrawn="1"/>
        </p:nvSpPr>
        <p:spPr bwMode="gray">
          <a:xfrm>
            <a:off x="9662160" y="0"/>
            <a:ext cx="297180" cy="297180"/>
          </a:xfrm>
          <a:prstGeom prst="rect">
            <a:avLst/>
          </a:prstGeom>
          <a:solidFill>
            <a:srgbClr val="BA0C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29" name="Rectangle 28"/>
          <p:cNvSpPr/>
          <p:nvPr userDrawn="1"/>
        </p:nvSpPr>
        <p:spPr bwMode="gray">
          <a:xfrm>
            <a:off x="9662160" y="437388"/>
            <a:ext cx="297180" cy="29718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0" name="Rectangle 29"/>
          <p:cNvSpPr/>
          <p:nvPr userDrawn="1"/>
        </p:nvSpPr>
        <p:spPr bwMode="gray">
          <a:xfrm>
            <a:off x="9662160" y="874776"/>
            <a:ext cx="297180" cy="297180"/>
          </a:xfrm>
          <a:prstGeom prst="rect">
            <a:avLst/>
          </a:prstGeom>
          <a:solidFill>
            <a:srgbClr val="33333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1" name="Rectangle 30"/>
          <p:cNvSpPr/>
          <p:nvPr userDrawn="1"/>
        </p:nvSpPr>
        <p:spPr bwMode="gray">
          <a:xfrm>
            <a:off x="9662160" y="1312164"/>
            <a:ext cx="297180" cy="297180"/>
          </a:xfrm>
          <a:prstGeom prst="rect">
            <a:avLst/>
          </a:prstGeom>
          <a:solidFill>
            <a:srgbClr val="FFCF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2" name="Rectangle 31"/>
          <p:cNvSpPr/>
          <p:nvPr userDrawn="1"/>
        </p:nvSpPr>
        <p:spPr bwMode="gray">
          <a:xfrm>
            <a:off x="9662160" y="1749552"/>
            <a:ext cx="297180" cy="297180"/>
          </a:xfrm>
          <a:prstGeom prst="rect">
            <a:avLst/>
          </a:prstGeom>
          <a:solidFill>
            <a:srgbClr val="ED8B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3" name="Rectangle 32"/>
          <p:cNvSpPr/>
          <p:nvPr userDrawn="1"/>
        </p:nvSpPr>
        <p:spPr bwMode="gray">
          <a:xfrm>
            <a:off x="9662160" y="2186940"/>
            <a:ext cx="297180" cy="297180"/>
          </a:xfrm>
          <a:prstGeom prst="rect">
            <a:avLst/>
          </a:prstGeom>
          <a:solidFill>
            <a:srgbClr val="E352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4" name="Rectangle 33"/>
          <p:cNvSpPr/>
          <p:nvPr userDrawn="1"/>
        </p:nvSpPr>
        <p:spPr bwMode="gray">
          <a:xfrm>
            <a:off x="9662160" y="2624328"/>
            <a:ext cx="297180" cy="297180"/>
          </a:xfrm>
          <a:prstGeom prst="rect">
            <a:avLst/>
          </a:prstGeom>
          <a:solidFill>
            <a:srgbClr val="EC2B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5" name="Rectangle 34"/>
          <p:cNvSpPr/>
          <p:nvPr userDrawn="1"/>
        </p:nvSpPr>
        <p:spPr bwMode="gray">
          <a:xfrm>
            <a:off x="9662160" y="3499104"/>
            <a:ext cx="297180" cy="297180"/>
          </a:xfrm>
          <a:prstGeom prst="rect">
            <a:avLst/>
          </a:prstGeom>
          <a:solidFill>
            <a:srgbClr val="6D20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6" name="Rectangle 35"/>
          <p:cNvSpPr/>
          <p:nvPr userDrawn="1"/>
        </p:nvSpPr>
        <p:spPr bwMode="gray">
          <a:xfrm>
            <a:off x="9662160" y="3061716"/>
            <a:ext cx="297180" cy="297180"/>
          </a:xfrm>
          <a:prstGeom prst="rect">
            <a:avLst/>
          </a:prstGeom>
          <a:solidFill>
            <a:srgbClr val="AE25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7" name="Rectangle 36"/>
          <p:cNvSpPr/>
          <p:nvPr userDrawn="1"/>
        </p:nvSpPr>
        <p:spPr bwMode="gray">
          <a:xfrm>
            <a:off x="9662160" y="3936492"/>
            <a:ext cx="297180" cy="297180"/>
          </a:xfrm>
          <a:prstGeom prst="rect">
            <a:avLst/>
          </a:prstGeom>
          <a:solidFill>
            <a:srgbClr val="50077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8" name="Rectangle 37"/>
          <p:cNvSpPr/>
          <p:nvPr userDrawn="1"/>
        </p:nvSpPr>
        <p:spPr bwMode="gray">
          <a:xfrm>
            <a:off x="9662160" y="4373880"/>
            <a:ext cx="297180" cy="297180"/>
          </a:xfrm>
          <a:prstGeom prst="rect">
            <a:avLst/>
          </a:prstGeom>
          <a:solidFill>
            <a:srgbClr val="32B5F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39" name="Rectangle 38"/>
          <p:cNvSpPr/>
          <p:nvPr userDrawn="1"/>
        </p:nvSpPr>
        <p:spPr bwMode="gray">
          <a:xfrm>
            <a:off x="9662160" y="4811268"/>
            <a:ext cx="297180" cy="297180"/>
          </a:xfrm>
          <a:prstGeom prst="rect">
            <a:avLst/>
          </a:prstGeom>
          <a:solidFill>
            <a:srgbClr val="297DF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40" name="Rectangle 39"/>
          <p:cNvSpPr/>
          <p:nvPr userDrawn="1"/>
        </p:nvSpPr>
        <p:spPr bwMode="gray">
          <a:xfrm>
            <a:off x="9662160" y="5248656"/>
            <a:ext cx="297180" cy="297180"/>
          </a:xfrm>
          <a:prstGeom prst="rect">
            <a:avLst/>
          </a:prstGeom>
          <a:solidFill>
            <a:srgbClr val="004C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41" name="Rectangle 40"/>
          <p:cNvSpPr/>
          <p:nvPr userDrawn="1"/>
        </p:nvSpPr>
        <p:spPr bwMode="gray">
          <a:xfrm>
            <a:off x="9662160" y="5686044"/>
            <a:ext cx="297180" cy="297180"/>
          </a:xfrm>
          <a:prstGeom prst="rect">
            <a:avLst/>
          </a:prstGeom>
          <a:solidFill>
            <a:srgbClr val="B5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42" name="Rectangle 41"/>
          <p:cNvSpPr/>
          <p:nvPr userDrawn="1"/>
        </p:nvSpPr>
        <p:spPr bwMode="gray">
          <a:xfrm>
            <a:off x="9662160" y="6123432"/>
            <a:ext cx="297180" cy="297180"/>
          </a:xfrm>
          <a:prstGeom prst="rect">
            <a:avLst/>
          </a:prstGeom>
          <a:solidFill>
            <a:srgbClr val="84B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
        <p:nvSpPr>
          <p:cNvPr id="43" name="Rectangle 42"/>
          <p:cNvSpPr/>
          <p:nvPr userDrawn="1"/>
        </p:nvSpPr>
        <p:spPr bwMode="gray">
          <a:xfrm>
            <a:off x="9662160" y="6560820"/>
            <a:ext cx="297180" cy="297180"/>
          </a:xfrm>
          <a:prstGeom prst="rect">
            <a:avLst/>
          </a:prstGeom>
          <a:solidFill>
            <a:srgbClr val="43B6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prstClr val="white"/>
              </a:solidFill>
              <a:effectLst/>
              <a:uLnTx/>
              <a:uFillTx/>
              <a:latin typeface="Arial" panose="020B0604020202020204"/>
              <a:ea typeface="+mn-ea"/>
              <a:cs typeface="+mn-cs"/>
            </a:endParaRPr>
          </a:p>
        </p:txBody>
      </p:sp>
    </p:spTree>
  </p:cSld>
  <p:clrMap bg1="lt1" tx1="dk1" bg2="lt2" tx2="dk2" accent1="accent1" accent2="accent2" accent3="accent3" accent4="accent4" accent5="accent5" accent6="accent6" hlink="hlink" folHlink="folHlink"/>
  <p:sldLayoutIdLst>
    <p:sldLayoutId id="2147485467" r:id="rId1"/>
    <p:sldLayoutId id="2147485468" r:id="rId2"/>
    <p:sldLayoutId id="2147485469" r:id="rId3"/>
    <p:sldLayoutId id="2147485470" r:id="rId4"/>
    <p:sldLayoutId id="2147485471" r:id="rId5"/>
    <p:sldLayoutId id="2147485472" r:id="rId6"/>
    <p:sldLayoutId id="2147485474" r:id="rId7"/>
    <p:sldLayoutId id="2147485475" r:id="rId8"/>
    <p:sldLayoutId id="2147485477" r:id="rId9"/>
    <p:sldLayoutId id="2147485478" r:id="rId10"/>
    <p:sldLayoutId id="2147485483" r:id="rId11"/>
    <p:sldLayoutId id="2147485484" r:id="rId12"/>
    <p:sldLayoutId id="2147485485" r:id="rId13"/>
    <p:sldLayoutId id="2147485486" r:id="rId1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txStyles>
    <p:titleStyle>
      <a:lvl1pPr algn="l" rtl="0" eaLnBrk="1" fontAlgn="base" hangingPunct="1">
        <a:spcBef>
          <a:spcPct val="0"/>
        </a:spcBef>
        <a:spcAft>
          <a:spcPct val="0"/>
        </a:spcAft>
        <a:defRPr sz="2800" kern="1200">
          <a:solidFill>
            <a:srgbClr val="006A71"/>
          </a:solidFill>
          <a:latin typeface="+mn-lt"/>
          <a:ea typeface="ＭＳ Ｐゴシック" charset="-128"/>
          <a:cs typeface="+mj-cs"/>
        </a:defRPr>
      </a:lvl1pPr>
      <a:lvl2pPr algn="l" rtl="0" eaLnBrk="1" fontAlgn="base" hangingPunct="1">
        <a:spcBef>
          <a:spcPct val="0"/>
        </a:spcBef>
        <a:spcAft>
          <a:spcPct val="0"/>
        </a:spcAft>
        <a:defRPr sz="2800">
          <a:solidFill>
            <a:srgbClr val="006A71"/>
          </a:solidFill>
          <a:latin typeface="Arial" charset="0"/>
          <a:ea typeface="ＭＳ Ｐゴシック" charset="-128"/>
        </a:defRPr>
      </a:lvl2pPr>
      <a:lvl3pPr algn="l" rtl="0" eaLnBrk="1" fontAlgn="base" hangingPunct="1">
        <a:spcBef>
          <a:spcPct val="0"/>
        </a:spcBef>
        <a:spcAft>
          <a:spcPct val="0"/>
        </a:spcAft>
        <a:defRPr sz="2800">
          <a:solidFill>
            <a:srgbClr val="006A71"/>
          </a:solidFill>
          <a:latin typeface="Arial" charset="0"/>
          <a:ea typeface="ＭＳ Ｐゴシック" charset="-128"/>
        </a:defRPr>
      </a:lvl3pPr>
      <a:lvl4pPr algn="l" rtl="0" eaLnBrk="1" fontAlgn="base" hangingPunct="1">
        <a:spcBef>
          <a:spcPct val="0"/>
        </a:spcBef>
        <a:spcAft>
          <a:spcPct val="0"/>
        </a:spcAft>
        <a:defRPr sz="2800">
          <a:solidFill>
            <a:srgbClr val="006A71"/>
          </a:solidFill>
          <a:latin typeface="Arial" charset="0"/>
          <a:ea typeface="ＭＳ Ｐゴシック" charset="-128"/>
        </a:defRPr>
      </a:lvl4pPr>
      <a:lvl5pPr algn="l" rtl="0" eaLnBrk="1" fontAlgn="base" hangingPunct="1">
        <a:spcBef>
          <a:spcPct val="0"/>
        </a:spcBef>
        <a:spcAft>
          <a:spcPct val="0"/>
        </a:spcAft>
        <a:defRPr sz="2800">
          <a:solidFill>
            <a:srgbClr val="006A71"/>
          </a:solidFill>
          <a:latin typeface="Arial" charset="0"/>
          <a:ea typeface="ＭＳ Ｐゴシック" charset="-128"/>
        </a:defRPr>
      </a:lvl5pPr>
      <a:lvl6pPr marL="457200" algn="l" rtl="0" eaLnBrk="1" fontAlgn="base" hangingPunct="1">
        <a:spcBef>
          <a:spcPct val="0"/>
        </a:spcBef>
        <a:spcAft>
          <a:spcPct val="0"/>
        </a:spcAft>
        <a:defRPr sz="2800">
          <a:solidFill>
            <a:srgbClr val="006A71"/>
          </a:solidFill>
          <a:latin typeface="Arial" charset="0"/>
        </a:defRPr>
      </a:lvl6pPr>
      <a:lvl7pPr marL="914400" algn="l" rtl="0" eaLnBrk="1" fontAlgn="base" hangingPunct="1">
        <a:spcBef>
          <a:spcPct val="0"/>
        </a:spcBef>
        <a:spcAft>
          <a:spcPct val="0"/>
        </a:spcAft>
        <a:defRPr sz="2800">
          <a:solidFill>
            <a:srgbClr val="006A71"/>
          </a:solidFill>
          <a:latin typeface="Arial" charset="0"/>
        </a:defRPr>
      </a:lvl7pPr>
      <a:lvl8pPr marL="1371600" algn="l" rtl="0" eaLnBrk="1" fontAlgn="base" hangingPunct="1">
        <a:spcBef>
          <a:spcPct val="0"/>
        </a:spcBef>
        <a:spcAft>
          <a:spcPct val="0"/>
        </a:spcAft>
        <a:defRPr sz="2800">
          <a:solidFill>
            <a:srgbClr val="006A71"/>
          </a:solidFill>
          <a:latin typeface="Arial" charset="0"/>
        </a:defRPr>
      </a:lvl8pPr>
      <a:lvl9pPr marL="1828800" algn="l" rtl="0" eaLnBrk="1" fontAlgn="base" hangingPunct="1">
        <a:spcBef>
          <a:spcPct val="0"/>
        </a:spcBef>
        <a:spcAft>
          <a:spcPct val="0"/>
        </a:spcAft>
        <a:defRPr sz="2800">
          <a:solidFill>
            <a:srgbClr val="006A71"/>
          </a:solidFill>
          <a:latin typeface="Arial" charset="0"/>
        </a:defRPr>
      </a:lvl9pPr>
    </p:titleStyle>
    <p:bodyStyle>
      <a:lvl1pPr marL="230188" indent="-230188" algn="l" rtl="0" eaLnBrk="1" fontAlgn="base" hangingPunct="1">
        <a:spcBef>
          <a:spcPct val="20000"/>
        </a:spcBef>
        <a:spcAft>
          <a:spcPct val="0"/>
        </a:spcAft>
        <a:buFont typeface="Arial" charset="0"/>
        <a:buChar char="•"/>
        <a:defRPr kern="1200">
          <a:solidFill>
            <a:srgbClr val="414343"/>
          </a:solidFill>
          <a:latin typeface="+mn-lt"/>
          <a:ea typeface="ＭＳ Ｐゴシック" charset="-128"/>
          <a:cs typeface="+mn-cs"/>
        </a:defRPr>
      </a:lvl1pPr>
      <a:lvl2pPr marL="457200" indent="-234950" algn="l" rtl="0" eaLnBrk="1" fontAlgn="base" hangingPunct="1">
        <a:spcBef>
          <a:spcPct val="20000"/>
        </a:spcBef>
        <a:spcAft>
          <a:spcPct val="0"/>
        </a:spcAft>
        <a:buFont typeface="Lucida Grande" charset="0"/>
        <a:buChar char="&gt;"/>
        <a:defRPr sz="1600" kern="1200">
          <a:solidFill>
            <a:srgbClr val="414343"/>
          </a:solidFill>
          <a:latin typeface="+mn-lt"/>
          <a:ea typeface="ＭＳ Ｐゴシック" charset="-128"/>
          <a:cs typeface="+mn-cs"/>
        </a:defRPr>
      </a:lvl2pPr>
      <a:lvl3pPr marL="679450" indent="-222250" algn="l" rtl="0" eaLnBrk="1" fontAlgn="base" hangingPunct="1">
        <a:spcBef>
          <a:spcPct val="20000"/>
        </a:spcBef>
        <a:spcAft>
          <a:spcPct val="0"/>
        </a:spcAft>
        <a:buFont typeface="Lucida Grande" charset="0"/>
        <a:buChar char="-"/>
        <a:defRPr sz="1600" kern="1200">
          <a:solidFill>
            <a:srgbClr val="414343"/>
          </a:solidFill>
          <a:latin typeface="+mn-lt"/>
          <a:ea typeface="ＭＳ Ｐゴシック" charset="-128"/>
          <a:cs typeface="+mn-cs"/>
        </a:defRPr>
      </a:lvl3pPr>
      <a:lvl4pPr marL="914400" indent="-234950" algn="l" rtl="0" eaLnBrk="1" fontAlgn="base" hangingPunct="1">
        <a:spcBef>
          <a:spcPct val="20000"/>
        </a:spcBef>
        <a:spcAft>
          <a:spcPct val="0"/>
        </a:spcAft>
        <a:buFont typeface="Arial" charset="0"/>
        <a:buChar char="»"/>
        <a:defRPr sz="1600" kern="1200">
          <a:solidFill>
            <a:srgbClr val="414343"/>
          </a:solidFill>
          <a:latin typeface="+mn-lt"/>
          <a:ea typeface="ＭＳ Ｐゴシック" charset="-128"/>
          <a:cs typeface="+mn-cs"/>
        </a:defRPr>
      </a:lvl4pPr>
      <a:lvl5pPr marL="1144588" indent="-222250" algn="l" rtl="0" eaLnBrk="1" fontAlgn="base" hangingPunct="1">
        <a:spcBef>
          <a:spcPct val="20000"/>
        </a:spcBef>
        <a:spcAft>
          <a:spcPct val="0"/>
        </a:spcAft>
        <a:buFont typeface="Arial" charset="0"/>
        <a:buChar char="•"/>
        <a:defRPr sz="1600" kern="1200">
          <a:solidFill>
            <a:srgbClr val="414343"/>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a:t>
            </a:r>
            <a:endParaRPr lang="en-US" dirty="0"/>
          </a:p>
        </p:txBody>
      </p:sp>
      <p:sp>
        <p:nvSpPr>
          <p:cNvPr id="3" name="Subtitle 2"/>
          <p:cNvSpPr>
            <a:spLocks noGrp="1"/>
          </p:cNvSpPr>
          <p:nvPr>
            <p:ph type="subTitle" idx="1"/>
          </p:nvPr>
        </p:nvSpPr>
        <p:spPr>
          <a:xfrm>
            <a:off x="384048" y="3555711"/>
            <a:ext cx="3886200" cy="697627"/>
          </a:xfrm>
        </p:spPr>
        <p:txBody>
          <a:bodyPr/>
          <a:lstStyle/>
          <a:p>
            <a:r>
              <a:rPr lang="en-US" dirty="0" smtClean="0"/>
              <a:t>Manshubh, Tribhi, Sahil</a:t>
            </a:r>
          </a:p>
          <a:p>
            <a:r>
              <a:rPr lang="en-US" dirty="0" smtClean="0"/>
              <a:t>RWE Interns</a:t>
            </a:r>
          </a:p>
          <a:p>
            <a:r>
              <a:rPr lang="en-US" dirty="0" smtClean="0"/>
              <a:t>21/07/2017</a:t>
            </a:r>
            <a:endParaRPr lang="en-US" dirty="0"/>
          </a:p>
        </p:txBody>
      </p:sp>
    </p:spTree>
    <p:extLst>
      <p:ext uri="{BB962C8B-B14F-4D97-AF65-F5344CB8AC3E}">
        <p14:creationId xmlns:p14="http://schemas.microsoft.com/office/powerpoint/2010/main" val="336583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sp>
        <p:nvSpPr>
          <p:cNvPr id="3" name="Content Placeholder 2"/>
          <p:cNvSpPr>
            <a:spLocks noGrp="1"/>
          </p:cNvSpPr>
          <p:nvPr>
            <p:ph sz="quarter" idx="14"/>
          </p:nvPr>
        </p:nvSpPr>
        <p:spPr/>
        <p:txBody>
          <a:bodyPr/>
          <a:lstStyle/>
          <a:p>
            <a:r>
              <a:rPr lang="en-US" dirty="0"/>
              <a:t>K Nearest </a:t>
            </a:r>
            <a:r>
              <a:rPr lang="en-US" dirty="0" smtClean="0"/>
              <a:t>Neighbors</a:t>
            </a:r>
          </a:p>
          <a:p>
            <a:r>
              <a:rPr lang="en-US" dirty="0" smtClean="0"/>
              <a:t>Support </a:t>
            </a:r>
            <a:r>
              <a:rPr lang="en-US" dirty="0"/>
              <a:t>Vector </a:t>
            </a:r>
            <a:r>
              <a:rPr lang="en-US" dirty="0" smtClean="0"/>
              <a:t>Machines</a:t>
            </a:r>
          </a:p>
          <a:p>
            <a:r>
              <a:rPr lang="en-US" dirty="0" err="1" smtClean="0"/>
              <a:t>RegressionsDecision</a:t>
            </a:r>
            <a:r>
              <a:rPr lang="en-US" dirty="0" smtClean="0"/>
              <a:t> Trees</a:t>
            </a:r>
          </a:p>
          <a:p>
            <a:r>
              <a:rPr lang="en-US" dirty="0" smtClean="0"/>
              <a:t>Random Forests</a:t>
            </a:r>
          </a:p>
          <a:p>
            <a:r>
              <a:rPr lang="en-US" dirty="0" smtClean="0"/>
              <a:t>Boosting </a:t>
            </a:r>
            <a:r>
              <a:rPr lang="en-US" dirty="0"/>
              <a:t>Algorithms (</a:t>
            </a:r>
            <a:r>
              <a:rPr lang="en-US" dirty="0" err="1"/>
              <a:t>XGBoost</a:t>
            </a:r>
            <a:r>
              <a:rPr lang="en-US" dirty="0" smtClean="0"/>
              <a:t>)</a:t>
            </a:r>
          </a:p>
          <a:p>
            <a:r>
              <a:rPr lang="en-US" dirty="0" smtClean="0"/>
              <a:t>Deep </a:t>
            </a:r>
            <a:r>
              <a:rPr lang="en-US" dirty="0"/>
              <a:t>Learning (Neural Networks</a:t>
            </a:r>
            <a:r>
              <a:rPr lang="en-US" dirty="0" smtClean="0"/>
              <a:t>)</a:t>
            </a:r>
          </a:p>
          <a:p>
            <a:r>
              <a:rPr lang="en-US" dirty="0" smtClean="0"/>
              <a:t>A </a:t>
            </a:r>
            <a:r>
              <a:rPr lang="en-US" dirty="0"/>
              <a:t>lot more.</a:t>
            </a:r>
          </a:p>
        </p:txBody>
      </p:sp>
      <p:sp>
        <p:nvSpPr>
          <p:cNvPr id="4" name="Title 3"/>
          <p:cNvSpPr>
            <a:spLocks noGrp="1"/>
          </p:cNvSpPr>
          <p:nvPr>
            <p:ph type="title"/>
          </p:nvPr>
        </p:nvSpPr>
        <p:spPr/>
        <p:txBody>
          <a:bodyPr/>
          <a:lstStyle/>
          <a:p>
            <a:r>
              <a:rPr lang="en-US" dirty="0" smtClean="0"/>
              <a:t>Algorithms</a:t>
            </a:r>
            <a:endParaRPr lang="en-US" dirty="0"/>
          </a:p>
        </p:txBody>
      </p:sp>
    </p:spTree>
    <p:extLst>
      <p:ext uri="{BB962C8B-B14F-4D97-AF65-F5344CB8AC3E}">
        <p14:creationId xmlns:p14="http://schemas.microsoft.com/office/powerpoint/2010/main" val="93893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K-nearest </a:t>
            </a:r>
            <a:r>
              <a:rPr lang="en-US" dirty="0"/>
              <a:t>neighbors</a:t>
            </a:r>
          </a:p>
        </p:txBody>
      </p:sp>
      <p:sp>
        <p:nvSpPr>
          <p:cNvPr id="3" name="Subtitle 2"/>
          <p:cNvSpPr>
            <a:spLocks noGrp="1"/>
          </p:cNvSpPr>
          <p:nvPr>
            <p:ph type="subTitle" idx="1"/>
          </p:nvPr>
        </p:nvSpPr>
        <p:spPr>
          <a:xfrm>
            <a:off x="384047" y="3555711"/>
            <a:ext cx="8473081" cy="1754326"/>
          </a:xfrm>
        </p:spPr>
        <p:txBody>
          <a:bodyPr/>
          <a:lstStyle/>
          <a:p>
            <a:r>
              <a:rPr lang="en-US" sz="1800" dirty="0"/>
              <a:t>KNN is a very simple Machine Learning algorithm that can be used for both classification and regression problems. The basic idea is any element in a feature space is same as its "K-Nearest Neighbors" </a:t>
            </a:r>
          </a:p>
        </p:txBody>
      </p:sp>
    </p:spTree>
    <p:extLst>
      <p:ext uri="{BB962C8B-B14F-4D97-AF65-F5344CB8AC3E}">
        <p14:creationId xmlns:p14="http://schemas.microsoft.com/office/powerpoint/2010/main" val="145251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384175" y="2087630"/>
            <a:ext cx="8348663" cy="3768589"/>
          </a:xfrm>
          <a:prstGeom prst="rect">
            <a:avLst/>
          </a:prstGeom>
        </p:spPr>
      </p:pic>
      <p:sp>
        <p:nvSpPr>
          <p:cNvPr id="4" name="Title 3"/>
          <p:cNvSpPr>
            <a:spLocks noGrp="1"/>
          </p:cNvSpPr>
          <p:nvPr>
            <p:ph type="title"/>
          </p:nvPr>
        </p:nvSpPr>
        <p:spPr/>
        <p:txBody>
          <a:bodyPr/>
          <a:lstStyle/>
          <a:p>
            <a:r>
              <a:rPr lang="en-US" dirty="0" smtClean="0"/>
              <a:t>Example </a:t>
            </a:r>
            <a:r>
              <a:rPr lang="en-US" dirty="0"/>
              <a:t>D</a:t>
            </a:r>
            <a:r>
              <a:rPr lang="en-US" dirty="0" smtClean="0"/>
              <a:t>ataset</a:t>
            </a:r>
            <a:endParaRPr lang="en-US" dirty="0"/>
          </a:p>
        </p:txBody>
      </p:sp>
    </p:spTree>
    <p:extLst>
      <p:ext uri="{BB962C8B-B14F-4D97-AF65-F5344CB8AC3E}">
        <p14:creationId xmlns:p14="http://schemas.microsoft.com/office/powerpoint/2010/main" val="2685127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1925577" y="1663700"/>
            <a:ext cx="5265858" cy="4616450"/>
          </a:xfrm>
          <a:prstGeom prst="rect">
            <a:avLst/>
          </a:prstGeom>
        </p:spPr>
      </p:pic>
      <p:sp>
        <p:nvSpPr>
          <p:cNvPr id="4" name="Title 3"/>
          <p:cNvSpPr>
            <a:spLocks noGrp="1"/>
          </p:cNvSpPr>
          <p:nvPr>
            <p:ph type="title"/>
          </p:nvPr>
        </p:nvSpPr>
        <p:spPr/>
        <p:txBody>
          <a:bodyPr/>
          <a:lstStyle/>
          <a:p>
            <a:r>
              <a:rPr lang="en-US" dirty="0" smtClean="0"/>
              <a:t>Understanding The Data</a:t>
            </a:r>
            <a:endParaRPr lang="en-US" dirty="0"/>
          </a:p>
        </p:txBody>
      </p:sp>
    </p:spTree>
    <p:extLst>
      <p:ext uri="{BB962C8B-B14F-4D97-AF65-F5344CB8AC3E}">
        <p14:creationId xmlns:p14="http://schemas.microsoft.com/office/powerpoint/2010/main" val="190006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957383" y="1663700"/>
            <a:ext cx="7202246" cy="4616450"/>
          </a:xfrm>
          <a:prstGeom prst="rect">
            <a:avLst/>
          </a:prstGeom>
        </p:spPr>
      </p:pic>
      <p:sp>
        <p:nvSpPr>
          <p:cNvPr id="4" name="Title 3"/>
          <p:cNvSpPr>
            <a:spLocks noGrp="1"/>
          </p:cNvSpPr>
          <p:nvPr>
            <p:ph type="title"/>
          </p:nvPr>
        </p:nvSpPr>
        <p:spPr/>
        <p:txBody>
          <a:bodyPr/>
          <a:lstStyle/>
          <a:p>
            <a:r>
              <a:rPr lang="en-US" dirty="0" smtClean="0"/>
              <a:t>5 Nearest neighbors</a:t>
            </a:r>
            <a:endParaRPr lang="en-US" dirty="0"/>
          </a:p>
        </p:txBody>
      </p:sp>
      <p:sp>
        <p:nvSpPr>
          <p:cNvPr id="5" name="Text Placeholder 4"/>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630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1521880" y="1663700"/>
            <a:ext cx="6073253" cy="4616450"/>
          </a:xfrm>
          <a:prstGeom prst="rect">
            <a:avLst/>
          </a:prstGeom>
        </p:spPr>
      </p:pic>
      <p:sp>
        <p:nvSpPr>
          <p:cNvPr id="4" name="Title 3"/>
          <p:cNvSpPr>
            <a:spLocks noGrp="1"/>
          </p:cNvSpPr>
          <p:nvPr>
            <p:ph type="title"/>
          </p:nvPr>
        </p:nvSpPr>
        <p:spPr/>
        <p:txBody>
          <a:bodyPr/>
          <a:lstStyle/>
          <a:p>
            <a:r>
              <a:rPr lang="en-US" dirty="0" smtClean="0"/>
              <a:t>Lets Predict</a:t>
            </a:r>
            <a:endParaRPr lang="en-US" dirty="0"/>
          </a:p>
        </p:txBody>
      </p:sp>
      <p:sp>
        <p:nvSpPr>
          <p:cNvPr id="5" name="Text Placeholder 4"/>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01398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1092322" y="1663700"/>
            <a:ext cx="6932369" cy="4616450"/>
          </a:xfrm>
          <a:prstGeom prst="rect">
            <a:avLst/>
          </a:prstGeom>
        </p:spPr>
      </p:pic>
      <p:sp>
        <p:nvSpPr>
          <p:cNvPr id="4" name="Title 3"/>
          <p:cNvSpPr>
            <a:spLocks noGrp="1"/>
          </p:cNvSpPr>
          <p:nvPr>
            <p:ph type="title"/>
          </p:nvPr>
        </p:nvSpPr>
        <p:spPr/>
        <p:txBody>
          <a:bodyPr/>
          <a:lstStyle/>
          <a:p>
            <a:r>
              <a:rPr lang="en-US" dirty="0" smtClean="0"/>
              <a:t>Our Limits To dimensions</a:t>
            </a:r>
            <a:endParaRPr lang="en-US" dirty="0"/>
          </a:p>
        </p:txBody>
      </p:sp>
    </p:spTree>
    <p:extLst>
      <p:ext uri="{BB962C8B-B14F-4D97-AF65-F5344CB8AC3E}">
        <p14:creationId xmlns:p14="http://schemas.microsoft.com/office/powerpoint/2010/main" val="2655925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Breast Cancer Study</a:t>
            </a:r>
            <a:endParaRPr lang="en-US" dirty="0"/>
          </a:p>
        </p:txBody>
      </p:sp>
      <p:sp>
        <p:nvSpPr>
          <p:cNvPr id="3" name="Subtitle 2"/>
          <p:cNvSpPr>
            <a:spLocks noGrp="1"/>
          </p:cNvSpPr>
          <p:nvPr>
            <p:ph type="subTitle" idx="1"/>
          </p:nvPr>
        </p:nvSpPr>
        <p:spPr>
          <a:xfrm>
            <a:off x="384047" y="3555711"/>
            <a:ext cx="7056659" cy="923330"/>
          </a:xfrm>
        </p:spPr>
        <p:txBody>
          <a:bodyPr/>
          <a:lstStyle/>
          <a:p>
            <a:r>
              <a:rPr lang="en-US" sz="1800" dirty="0"/>
              <a:t>The dataset set for this study was obtained from a breast cancer dataset obtained in a </a:t>
            </a:r>
            <a:r>
              <a:rPr lang="en-US" sz="1800" dirty="0" smtClean="0"/>
              <a:t>research </a:t>
            </a:r>
            <a:r>
              <a:rPr lang="en-US" sz="1800" dirty="0"/>
              <a:t>carried out by University of Wisconsin</a:t>
            </a:r>
            <a:r>
              <a:rPr lang="en-US" sz="1800" dirty="0" smtClean="0"/>
              <a:t>, Madison</a:t>
            </a:r>
            <a:r>
              <a:rPr lang="en-US" sz="1800" dirty="0"/>
              <a:t>.</a:t>
            </a:r>
          </a:p>
        </p:txBody>
      </p:sp>
    </p:spTree>
    <p:extLst>
      <p:ext uri="{BB962C8B-B14F-4D97-AF65-F5344CB8AC3E}">
        <p14:creationId xmlns:p14="http://schemas.microsoft.com/office/powerpoint/2010/main" val="2827124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558283" y="2009258"/>
            <a:ext cx="4041775" cy="2769260"/>
          </a:xfrm>
          <a:prstGeom prst="rect">
            <a:avLst/>
          </a:prstGeom>
        </p:spPr>
      </p:pic>
      <p:sp>
        <p:nvSpPr>
          <p:cNvPr id="3" name="Content Placeholder 2"/>
          <p:cNvSpPr>
            <a:spLocks noGrp="1"/>
          </p:cNvSpPr>
          <p:nvPr>
            <p:ph sz="quarter" idx="13"/>
          </p:nvPr>
        </p:nvSpPr>
        <p:spPr/>
        <p:txBody>
          <a:bodyPr/>
          <a:lstStyle/>
          <a:p>
            <a:pPr marL="0" indent="0">
              <a:buNone/>
            </a:pPr>
            <a:r>
              <a:rPr lang="en-US" dirty="0"/>
              <a:t>Interactive image processing techniques, along with a linear-programming-based </a:t>
            </a:r>
            <a:r>
              <a:rPr lang="en-US" dirty="0" smtClean="0"/>
              <a:t>inductive </a:t>
            </a:r>
            <a:r>
              <a:rPr lang="en-US" dirty="0" err="1" smtClean="0"/>
              <a:t>classiffer</a:t>
            </a:r>
            <a:r>
              <a:rPr lang="en-US" dirty="0"/>
              <a:t>, were used to create a highly accurate system for diagnosis of breast tumors. A small fraction of a fine needle aspirate slide was selected and digitized. With an interactive interface, the user initializes active contour models, known as snakes, near the boundaries of a set of cell nuclei. The customized snakes are deformed to the exact shape of the nuclei.</a:t>
            </a:r>
          </a:p>
        </p:txBody>
      </p:sp>
      <p:sp>
        <p:nvSpPr>
          <p:cNvPr id="4" name="Title 3"/>
          <p:cNvSpPr>
            <a:spLocks noGrp="1"/>
          </p:cNvSpPr>
          <p:nvPr>
            <p:ph type="title"/>
          </p:nvPr>
        </p:nvSpPr>
        <p:spPr/>
        <p:txBody>
          <a:bodyPr/>
          <a:lstStyle/>
          <a:p>
            <a:pPr algn="ctr"/>
            <a:r>
              <a:rPr lang="en-US" dirty="0" smtClean="0"/>
              <a:t>Original Study</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5849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953169" y="1263767"/>
            <a:ext cx="4590466" cy="2868962"/>
          </a:xfrm>
        </p:spPr>
        <p:txBody>
          <a:bodyPr/>
          <a:lstStyle/>
          <a:p>
            <a:r>
              <a:rPr lang="en-US" dirty="0"/>
              <a:t>569 images were analyzed, different combinations of features were tested and were used for predictive analysis with an accuracy of 97</a:t>
            </a:r>
            <a:r>
              <a:rPr lang="en-US" dirty="0" smtClean="0"/>
              <a:t>%</a:t>
            </a:r>
          </a:p>
          <a:p>
            <a:r>
              <a:rPr lang="en-US" dirty="0" smtClean="0"/>
              <a:t>The </a:t>
            </a:r>
            <a:r>
              <a:rPr lang="en-US" dirty="0"/>
              <a:t>same feature set has also been utilized in the much more difficult task of predicting distant recurrence of malignancy in patients, resulting in an accuracy of 86</a:t>
            </a:r>
            <a:r>
              <a:rPr lang="en-US" dirty="0" smtClean="0"/>
              <a:t>%</a:t>
            </a:r>
            <a:endParaRPr lang="en-US" dirty="0"/>
          </a:p>
          <a:p>
            <a:endParaRPr lang="en-US" dirty="0"/>
          </a:p>
        </p:txBody>
      </p:sp>
      <p:sp>
        <p:nvSpPr>
          <p:cNvPr id="3" name="Content Placeholder 2"/>
          <p:cNvSpPr>
            <a:spLocks noGrp="1"/>
          </p:cNvSpPr>
          <p:nvPr>
            <p:ph sz="quarter" idx="13"/>
          </p:nvPr>
        </p:nvSpPr>
        <p:spPr>
          <a:xfrm>
            <a:off x="384048" y="1156449"/>
            <a:ext cx="3668000" cy="3469340"/>
          </a:xfrm>
        </p:spPr>
        <p:txBody>
          <a:bodyPr/>
          <a:lstStyle/>
          <a:p>
            <a:r>
              <a:rPr lang="en-US" dirty="0"/>
              <a:t>Ten features </a:t>
            </a:r>
            <a:r>
              <a:rPr lang="en-US" dirty="0" smtClean="0"/>
              <a:t>computed by </a:t>
            </a:r>
            <a:r>
              <a:rPr lang="en-US" dirty="0"/>
              <a:t>the analysis </a:t>
            </a:r>
            <a:r>
              <a:rPr lang="en-US" dirty="0" smtClean="0"/>
              <a:t>are:</a:t>
            </a:r>
            <a:endParaRPr lang="en-US" dirty="0"/>
          </a:p>
          <a:p>
            <a:pPr lvl="1"/>
            <a:r>
              <a:rPr lang="en-US" dirty="0"/>
              <a:t>Radius</a:t>
            </a:r>
          </a:p>
          <a:p>
            <a:pPr lvl="1"/>
            <a:r>
              <a:rPr lang="en-US" dirty="0" smtClean="0"/>
              <a:t>Perimeter</a:t>
            </a:r>
          </a:p>
          <a:p>
            <a:pPr lvl="1"/>
            <a:r>
              <a:rPr lang="en-US" dirty="0"/>
              <a:t>Area</a:t>
            </a:r>
          </a:p>
          <a:p>
            <a:pPr lvl="1"/>
            <a:r>
              <a:rPr lang="en-US" dirty="0" smtClean="0"/>
              <a:t>Compactness</a:t>
            </a:r>
          </a:p>
          <a:p>
            <a:pPr lvl="1"/>
            <a:r>
              <a:rPr lang="en-US" dirty="0" smtClean="0"/>
              <a:t>Smoothness</a:t>
            </a:r>
          </a:p>
          <a:p>
            <a:pPr lvl="1"/>
            <a:r>
              <a:rPr lang="en-US" dirty="0" smtClean="0"/>
              <a:t>Concavity</a:t>
            </a:r>
          </a:p>
          <a:p>
            <a:pPr lvl="1"/>
            <a:r>
              <a:rPr lang="en-US" dirty="0"/>
              <a:t>Concave Points </a:t>
            </a:r>
            <a:endParaRPr lang="en-US" dirty="0" smtClean="0"/>
          </a:p>
          <a:p>
            <a:pPr lvl="1"/>
            <a:r>
              <a:rPr lang="en-US" dirty="0" smtClean="0"/>
              <a:t>Symmetry</a:t>
            </a:r>
          </a:p>
          <a:p>
            <a:pPr lvl="1"/>
            <a:r>
              <a:rPr lang="en-US" dirty="0" smtClean="0"/>
              <a:t>Fractal Dimensions</a:t>
            </a:r>
          </a:p>
        </p:txBody>
      </p:sp>
      <p:sp>
        <p:nvSpPr>
          <p:cNvPr id="4" name="Title 3"/>
          <p:cNvSpPr>
            <a:spLocks noGrp="1"/>
          </p:cNvSpPr>
          <p:nvPr>
            <p:ph type="title"/>
          </p:nvPr>
        </p:nvSpPr>
        <p:spPr/>
        <p:txBody>
          <a:bodyPr/>
          <a:lstStyle/>
          <a:p>
            <a:pPr algn="ctr"/>
            <a:r>
              <a:rPr lang="en-US" dirty="0" smtClean="0"/>
              <a:t>Dataset</a:t>
            </a:r>
            <a:endParaRPr lang="en-US" dirty="0"/>
          </a:p>
        </p:txBody>
      </p:sp>
      <p:sp>
        <p:nvSpPr>
          <p:cNvPr id="6" name="Footer Placeholder 5"/>
          <p:cNvSpPr>
            <a:spLocks noGrp="1"/>
          </p:cNvSpPr>
          <p:nvPr>
            <p:ph type="ftr" sz="quarter" idx="15"/>
          </p:nvPr>
        </p:nvSpPr>
        <p:spPr/>
        <p:txBody>
          <a:bodyPr/>
          <a:lstStyle/>
          <a:p>
            <a:endParaRPr lang="en-US" dirty="0"/>
          </a:p>
        </p:txBody>
      </p:sp>
      <p:pic>
        <p:nvPicPr>
          <p:cNvPr id="7" name="Picture 6"/>
          <p:cNvPicPr>
            <a:picLocks noChangeAspect="1"/>
          </p:cNvPicPr>
          <p:nvPr/>
        </p:nvPicPr>
        <p:blipFill>
          <a:blip r:embed="rId2"/>
          <a:stretch>
            <a:fillRect/>
          </a:stretch>
        </p:blipFill>
        <p:spPr>
          <a:xfrm>
            <a:off x="222488" y="4625789"/>
            <a:ext cx="8778077" cy="1537403"/>
          </a:xfrm>
          <a:prstGeom prst="rect">
            <a:avLst/>
          </a:prstGeom>
        </p:spPr>
      </p:pic>
    </p:spTree>
    <p:extLst>
      <p:ext uri="{BB962C8B-B14F-4D97-AF65-F5344CB8AC3E}">
        <p14:creationId xmlns:p14="http://schemas.microsoft.com/office/powerpoint/2010/main" val="193654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Machine </a:t>
            </a:r>
            <a:r>
              <a:rPr lang="en-US" dirty="0" smtClean="0"/>
              <a:t>Learning</a:t>
            </a:r>
            <a:endParaRPr lang="en-US" dirty="0"/>
          </a:p>
        </p:txBody>
      </p:sp>
      <p:sp>
        <p:nvSpPr>
          <p:cNvPr id="3" name="Subtitle 2"/>
          <p:cNvSpPr>
            <a:spLocks noGrp="1"/>
          </p:cNvSpPr>
          <p:nvPr>
            <p:ph type="subTitle" idx="1"/>
          </p:nvPr>
        </p:nvSpPr>
        <p:spPr>
          <a:xfrm>
            <a:off x="384047" y="3555711"/>
            <a:ext cx="7065623" cy="1200329"/>
          </a:xfrm>
        </p:spPr>
        <p:txBody>
          <a:bodyPr/>
          <a:lstStyle/>
          <a:p>
            <a:r>
              <a:rPr lang="en-US" sz="1800" dirty="0"/>
              <a:t>Machine learning is the subfield of computer science that, according to Arthur Samuel in 1959, gives "computers the ability to learn without being explicitly programmed.</a:t>
            </a:r>
          </a:p>
        </p:txBody>
      </p:sp>
    </p:spTree>
    <p:extLst>
      <p:ext uri="{BB962C8B-B14F-4D97-AF65-F5344CB8AC3E}">
        <p14:creationId xmlns:p14="http://schemas.microsoft.com/office/powerpoint/2010/main" val="2095741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672013" y="1836780"/>
            <a:ext cx="4041775" cy="4225840"/>
          </a:xfrm>
          <a:prstGeom prst="rect">
            <a:avLst/>
          </a:prstGeom>
        </p:spPr>
      </p:pic>
      <p:sp>
        <p:nvSpPr>
          <p:cNvPr id="3" name="Content Placeholder 2"/>
          <p:cNvSpPr>
            <a:spLocks noGrp="1"/>
          </p:cNvSpPr>
          <p:nvPr>
            <p:ph sz="quarter" idx="13"/>
          </p:nvPr>
        </p:nvSpPr>
        <p:spPr>
          <a:xfrm>
            <a:off x="384047" y="1662977"/>
            <a:ext cx="4038600" cy="1671894"/>
          </a:xfrm>
        </p:spPr>
        <p:txBody>
          <a:bodyPr/>
          <a:lstStyle/>
          <a:p>
            <a:r>
              <a:rPr lang="en-US" dirty="0"/>
              <a:t>Out of the 30 features obtained from the dataset, only the features giving the mean value of the dimensions were used, as they were seen to be able distinguish benignity and malignity of the samples</a:t>
            </a:r>
          </a:p>
        </p:txBody>
      </p:sp>
      <p:sp>
        <p:nvSpPr>
          <p:cNvPr id="4" name="Title 3"/>
          <p:cNvSpPr>
            <a:spLocks noGrp="1"/>
          </p:cNvSpPr>
          <p:nvPr>
            <p:ph type="title"/>
          </p:nvPr>
        </p:nvSpPr>
        <p:spPr/>
        <p:txBody>
          <a:bodyPr/>
          <a:lstStyle/>
          <a:p>
            <a:r>
              <a:rPr lang="en-US" dirty="0" smtClean="0"/>
              <a:t>Feature Selection</a:t>
            </a:r>
            <a:endParaRPr lang="en-US" dirty="0"/>
          </a:p>
        </p:txBody>
      </p:sp>
      <p:sp>
        <p:nvSpPr>
          <p:cNvPr id="6" name="Footer Placeholder 5"/>
          <p:cNvSpPr>
            <a:spLocks noGrp="1"/>
          </p:cNvSpPr>
          <p:nvPr>
            <p:ph type="ftr" sz="quarter" idx="15"/>
          </p:nvPr>
        </p:nvSpPr>
        <p:spPr/>
        <p:txBody>
          <a:bodyPr/>
          <a:lstStyle/>
          <a:p>
            <a:endParaRPr lang="en-US" dirty="0"/>
          </a:p>
        </p:txBody>
      </p:sp>
      <p:pic>
        <p:nvPicPr>
          <p:cNvPr id="8" name="Picture 7"/>
          <p:cNvPicPr>
            <a:picLocks noChangeAspect="1"/>
          </p:cNvPicPr>
          <p:nvPr/>
        </p:nvPicPr>
        <p:blipFill>
          <a:blip r:embed="rId3"/>
          <a:stretch>
            <a:fillRect/>
          </a:stretch>
        </p:blipFill>
        <p:spPr>
          <a:xfrm>
            <a:off x="384047" y="3630387"/>
            <a:ext cx="4617300" cy="2270927"/>
          </a:xfrm>
          <a:prstGeom prst="rect">
            <a:avLst/>
          </a:prstGeom>
        </p:spPr>
      </p:pic>
    </p:spTree>
    <p:extLst>
      <p:ext uri="{BB962C8B-B14F-4D97-AF65-F5344CB8AC3E}">
        <p14:creationId xmlns:p14="http://schemas.microsoft.com/office/powerpoint/2010/main" val="32654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3743762" y="1739387"/>
            <a:ext cx="4988757" cy="3818731"/>
          </a:xfrm>
          <a:prstGeom prst="rect">
            <a:avLst/>
          </a:prstGeom>
        </p:spPr>
      </p:pic>
      <p:sp>
        <p:nvSpPr>
          <p:cNvPr id="3" name="Content Placeholder 2"/>
          <p:cNvSpPr>
            <a:spLocks noGrp="1"/>
          </p:cNvSpPr>
          <p:nvPr>
            <p:ph sz="quarter" idx="13"/>
          </p:nvPr>
        </p:nvSpPr>
        <p:spPr/>
        <p:txBody>
          <a:bodyPr/>
          <a:lstStyle/>
          <a:p>
            <a:r>
              <a:rPr lang="en-US" dirty="0"/>
              <a:t>The </a:t>
            </a:r>
            <a:r>
              <a:rPr lang="en-US" dirty="0" smtClean="0"/>
              <a:t>Features; </a:t>
            </a:r>
            <a:r>
              <a:rPr lang="en-US" dirty="0"/>
              <a:t>Mean Radius, Mean Area and Mean Perimeter were found to be perfectly correlated. Thus, only Mean Radius has been used in this study to eliminated redundant information from analysis.</a:t>
            </a:r>
          </a:p>
        </p:txBody>
      </p:sp>
      <p:sp>
        <p:nvSpPr>
          <p:cNvPr id="4" name="Title 3"/>
          <p:cNvSpPr>
            <a:spLocks noGrp="1"/>
          </p:cNvSpPr>
          <p:nvPr>
            <p:ph type="title"/>
          </p:nvPr>
        </p:nvSpPr>
        <p:spPr/>
        <p:txBody>
          <a:bodyPr/>
          <a:lstStyle/>
          <a:p>
            <a:r>
              <a:rPr lang="en-US" dirty="0" smtClean="0"/>
              <a:t>Feature Selection</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86514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SVM</a:t>
            </a:r>
            <a:endParaRPr lang="en-US" dirty="0"/>
          </a:p>
        </p:txBody>
      </p:sp>
      <p:sp>
        <p:nvSpPr>
          <p:cNvPr id="3" name="Subtitle 2"/>
          <p:cNvSpPr>
            <a:spLocks noGrp="1"/>
          </p:cNvSpPr>
          <p:nvPr>
            <p:ph type="subTitle" idx="1"/>
          </p:nvPr>
        </p:nvSpPr>
        <p:spPr>
          <a:xfrm>
            <a:off x="384047" y="3044722"/>
            <a:ext cx="4152093" cy="369332"/>
          </a:xfrm>
        </p:spPr>
        <p:txBody>
          <a:bodyPr/>
          <a:lstStyle/>
          <a:p>
            <a:r>
              <a:rPr lang="en-US" sz="1800" dirty="0" smtClean="0"/>
              <a:t>Support Vector Machines</a:t>
            </a:r>
            <a:endParaRPr lang="en-US" sz="1800" dirty="0"/>
          </a:p>
        </p:txBody>
      </p:sp>
    </p:spTree>
    <p:extLst>
      <p:ext uri="{BB962C8B-B14F-4D97-AF65-F5344CB8AC3E}">
        <p14:creationId xmlns:p14="http://schemas.microsoft.com/office/powerpoint/2010/main" val="3784513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672013" y="2210412"/>
            <a:ext cx="4041775" cy="3478576"/>
          </a:xfrm>
          <a:prstGeom prst="rect">
            <a:avLst/>
          </a:prstGeom>
        </p:spPr>
      </p:pic>
      <p:sp>
        <p:nvSpPr>
          <p:cNvPr id="3" name="Content Placeholder 2"/>
          <p:cNvSpPr>
            <a:spLocks noGrp="1"/>
          </p:cNvSpPr>
          <p:nvPr>
            <p:ph sz="quarter" idx="13"/>
          </p:nvPr>
        </p:nvSpPr>
        <p:spPr/>
        <p:txBody>
          <a:bodyPr/>
          <a:lstStyle/>
          <a:p>
            <a:r>
              <a:rPr lang="en-US" dirty="0"/>
              <a:t>A support vector machine algorithm constructs a hyperplane or set of hyperplanes in a high- or infinite-dimensional space, which can be used for classification and even regression</a:t>
            </a:r>
            <a:r>
              <a:rPr lang="en-US" dirty="0" smtClean="0"/>
              <a:t>.</a:t>
            </a:r>
          </a:p>
          <a:p>
            <a:r>
              <a:rPr lang="en-US" dirty="0" smtClean="0"/>
              <a:t>It </a:t>
            </a:r>
            <a:r>
              <a:rPr lang="en-US" dirty="0"/>
              <a:t>is usually used as a classifier</a:t>
            </a:r>
            <a:r>
              <a:rPr lang="en-US" dirty="0" smtClean="0"/>
              <a:t>.</a:t>
            </a:r>
          </a:p>
          <a:p>
            <a:r>
              <a:rPr lang="en-US" dirty="0" smtClean="0"/>
              <a:t>In </a:t>
            </a:r>
            <a:r>
              <a:rPr lang="en-US" dirty="0"/>
              <a:t>this algorithm, we plot each data item as a point in n-dimensional space (where n is number of features you have) with the value of each feature being the value of a particular coordinate. </a:t>
            </a:r>
            <a:endParaRPr lang="en-US" dirty="0" smtClean="0"/>
          </a:p>
          <a:p>
            <a:r>
              <a:rPr lang="en-US" dirty="0" smtClean="0"/>
              <a:t>Then</a:t>
            </a:r>
            <a:r>
              <a:rPr lang="en-US" dirty="0"/>
              <a:t>, we perform classification by finding the hyper-plane that differentiate the two classes very well </a:t>
            </a:r>
          </a:p>
        </p:txBody>
      </p:sp>
      <p:sp>
        <p:nvSpPr>
          <p:cNvPr id="4" name="Title 3"/>
          <p:cNvSpPr>
            <a:spLocks noGrp="1"/>
          </p:cNvSpPr>
          <p:nvPr>
            <p:ph type="title"/>
          </p:nvPr>
        </p:nvSpPr>
        <p:spPr/>
        <p:txBody>
          <a:bodyPr/>
          <a:lstStyle/>
          <a:p>
            <a:r>
              <a:rPr lang="en-US" dirty="0" smtClean="0"/>
              <a:t>Introduction</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242507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The target class :</a:t>
            </a:r>
          </a:p>
          <a:p>
            <a:pPr marL="0" indent="0">
              <a:buNone/>
            </a:pPr>
            <a:r>
              <a:rPr lang="en-US" dirty="0"/>
              <a:t>- </a:t>
            </a:r>
            <a:r>
              <a:rPr lang="en-US" dirty="0" smtClean="0"/>
              <a:t> </a:t>
            </a:r>
            <a:r>
              <a:rPr lang="en-US" dirty="0" err="1" smtClean="0"/>
              <a:t>Setosa</a:t>
            </a:r>
            <a:endParaRPr lang="en-US" dirty="0"/>
          </a:p>
          <a:p>
            <a:pPr marL="0" indent="0">
              <a:buNone/>
            </a:pPr>
            <a:r>
              <a:rPr lang="en-US" dirty="0"/>
              <a:t>- </a:t>
            </a:r>
            <a:r>
              <a:rPr lang="en-US" dirty="0" smtClean="0"/>
              <a:t> Versicolor</a:t>
            </a:r>
            <a:endParaRPr lang="en-US" dirty="0"/>
          </a:p>
          <a:p>
            <a:pPr>
              <a:buFontTx/>
              <a:buChar char="-"/>
            </a:pPr>
            <a:r>
              <a:rPr lang="en-US" dirty="0" err="1" smtClean="0"/>
              <a:t>Virginica</a:t>
            </a:r>
            <a:endParaRPr lang="en-US" dirty="0" smtClean="0"/>
          </a:p>
          <a:p>
            <a:pPr>
              <a:buFontTx/>
              <a:buChar char="-"/>
            </a:pPr>
            <a:endParaRPr lang="en-US" dirty="0"/>
          </a:p>
          <a:p>
            <a:endParaRPr lang="en-US" dirty="0"/>
          </a:p>
        </p:txBody>
      </p:sp>
      <p:sp>
        <p:nvSpPr>
          <p:cNvPr id="3" name="Content Placeholder 2"/>
          <p:cNvSpPr>
            <a:spLocks noGrp="1"/>
          </p:cNvSpPr>
          <p:nvPr>
            <p:ph sz="quarter" idx="13"/>
          </p:nvPr>
        </p:nvSpPr>
        <p:spPr>
          <a:xfrm>
            <a:off x="384047" y="1662977"/>
            <a:ext cx="4288536" cy="4572000"/>
          </a:xfrm>
        </p:spPr>
        <p:txBody>
          <a:bodyPr/>
          <a:lstStyle/>
          <a:p>
            <a:r>
              <a:rPr lang="en-US" dirty="0"/>
              <a:t>This famous classification dataset first time used in Fisher’s classic 1936 paper, The Use of Multiple Measurements in Taxonomic Problems. Iris dataset is having 4 features of iris flower and one target class</a:t>
            </a:r>
            <a:r>
              <a:rPr lang="en-US" dirty="0" smtClean="0"/>
              <a:t>.</a:t>
            </a:r>
          </a:p>
          <a:p>
            <a:r>
              <a:rPr lang="en-US" dirty="0"/>
              <a:t>The 4 Features </a:t>
            </a:r>
            <a:r>
              <a:rPr lang="en-US" dirty="0" smtClean="0"/>
              <a:t>are:-</a:t>
            </a:r>
          </a:p>
          <a:p>
            <a:pPr marL="0" indent="0">
              <a:buNone/>
            </a:pPr>
            <a:r>
              <a:rPr lang="en-US" dirty="0" smtClean="0"/>
              <a:t>- Sepal Length(cm)</a:t>
            </a:r>
          </a:p>
          <a:p>
            <a:pPr marL="0" indent="0">
              <a:buNone/>
            </a:pPr>
            <a:r>
              <a:rPr lang="en-US" dirty="0" smtClean="0"/>
              <a:t>- Sepal Width(cm)</a:t>
            </a:r>
          </a:p>
          <a:p>
            <a:pPr marL="0" indent="0">
              <a:buNone/>
            </a:pPr>
            <a:r>
              <a:rPr lang="en-US" dirty="0" smtClean="0"/>
              <a:t>- Petal Length(cm)</a:t>
            </a:r>
          </a:p>
          <a:p>
            <a:pPr>
              <a:buFontTx/>
              <a:buChar char="-"/>
            </a:pPr>
            <a:r>
              <a:rPr lang="en-US" dirty="0" smtClean="0"/>
              <a:t>Petal Width(cm)</a:t>
            </a:r>
          </a:p>
        </p:txBody>
      </p:sp>
      <p:sp>
        <p:nvSpPr>
          <p:cNvPr id="4" name="Title 3"/>
          <p:cNvSpPr>
            <a:spLocks noGrp="1"/>
          </p:cNvSpPr>
          <p:nvPr>
            <p:ph type="title"/>
          </p:nvPr>
        </p:nvSpPr>
        <p:spPr/>
        <p:txBody>
          <a:bodyPr/>
          <a:lstStyle/>
          <a:p>
            <a:r>
              <a:rPr lang="en-US" dirty="0" smtClean="0"/>
              <a:t>Example dataset</a:t>
            </a:r>
            <a:endParaRPr lang="en-US" dirty="0"/>
          </a:p>
        </p:txBody>
      </p:sp>
      <p:sp>
        <p:nvSpPr>
          <p:cNvPr id="6" name="Footer Placeholder 5"/>
          <p:cNvSpPr>
            <a:spLocks noGrp="1"/>
          </p:cNvSpPr>
          <p:nvPr>
            <p:ph type="ftr" sz="quarter" idx="15"/>
          </p:nvPr>
        </p:nvSpPr>
        <p:spPr/>
        <p:txBody>
          <a:bodyPr/>
          <a:lstStyle/>
          <a:p>
            <a:endParaRPr lang="en-US" dirty="0"/>
          </a:p>
        </p:txBody>
      </p:sp>
      <p:pic>
        <p:nvPicPr>
          <p:cNvPr id="7" name="Picture 6"/>
          <p:cNvPicPr>
            <a:picLocks noChangeAspect="1"/>
          </p:cNvPicPr>
          <p:nvPr/>
        </p:nvPicPr>
        <p:blipFill>
          <a:blip r:embed="rId2"/>
          <a:stretch>
            <a:fillRect/>
          </a:stretch>
        </p:blipFill>
        <p:spPr>
          <a:xfrm>
            <a:off x="2664759" y="3259590"/>
            <a:ext cx="6479241" cy="2029025"/>
          </a:xfrm>
          <a:prstGeom prst="rect">
            <a:avLst/>
          </a:prstGeom>
        </p:spPr>
      </p:pic>
    </p:spTree>
    <p:extLst>
      <p:ext uri="{BB962C8B-B14F-4D97-AF65-F5344CB8AC3E}">
        <p14:creationId xmlns:p14="http://schemas.microsoft.com/office/powerpoint/2010/main" val="12011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384175" y="1676506"/>
            <a:ext cx="8348663" cy="3479209"/>
          </a:xfrm>
          <a:prstGeom prst="rect">
            <a:avLst/>
          </a:prstGeom>
        </p:spPr>
      </p:pic>
      <p:sp>
        <p:nvSpPr>
          <p:cNvPr id="4" name="Title 3"/>
          <p:cNvSpPr>
            <a:spLocks noGrp="1"/>
          </p:cNvSpPr>
          <p:nvPr>
            <p:ph type="title"/>
          </p:nvPr>
        </p:nvSpPr>
        <p:spPr/>
        <p:txBody>
          <a:bodyPr/>
          <a:lstStyle/>
          <a:p>
            <a:r>
              <a:rPr lang="en-US" dirty="0" smtClean="0"/>
              <a:t>Data Distribution</a:t>
            </a:r>
            <a:endParaRPr lang="en-US" dirty="0"/>
          </a:p>
        </p:txBody>
      </p:sp>
    </p:spTree>
    <p:extLst>
      <p:ext uri="{BB962C8B-B14F-4D97-AF65-F5344CB8AC3E}">
        <p14:creationId xmlns:p14="http://schemas.microsoft.com/office/powerpoint/2010/main" val="367090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4690744" y="1401499"/>
            <a:ext cx="4041775" cy="3256632"/>
          </a:xfrm>
          <a:prstGeom prst="rect">
            <a:avLst/>
          </a:prstGeom>
        </p:spPr>
      </p:pic>
      <p:sp>
        <p:nvSpPr>
          <p:cNvPr id="3" name="Content Placeholder 2"/>
          <p:cNvSpPr>
            <a:spLocks noGrp="1"/>
          </p:cNvSpPr>
          <p:nvPr>
            <p:ph sz="quarter" idx="13"/>
          </p:nvPr>
        </p:nvSpPr>
        <p:spPr>
          <a:xfrm>
            <a:off x="384047" y="2250141"/>
            <a:ext cx="4038600" cy="3984836"/>
          </a:xfrm>
        </p:spPr>
        <p:txBody>
          <a:bodyPr/>
          <a:lstStyle/>
          <a:p>
            <a:r>
              <a:rPr lang="en-US" dirty="0"/>
              <a:t>When classified only using two features namely Sepal Length and Sepal width the classification boundaries and accuracy obtained are thus obtained: </a:t>
            </a:r>
            <a:endParaRPr lang="en-US" dirty="0" smtClean="0"/>
          </a:p>
          <a:p>
            <a:endParaRPr lang="en-US" dirty="0"/>
          </a:p>
        </p:txBody>
      </p:sp>
      <p:sp>
        <p:nvSpPr>
          <p:cNvPr id="4" name="Title 3"/>
          <p:cNvSpPr>
            <a:spLocks noGrp="1"/>
          </p:cNvSpPr>
          <p:nvPr>
            <p:ph type="title"/>
          </p:nvPr>
        </p:nvSpPr>
        <p:spPr/>
        <p:txBody>
          <a:bodyPr/>
          <a:lstStyle/>
          <a:p>
            <a:r>
              <a:rPr lang="en-US" dirty="0" smtClean="0"/>
              <a:t>Results on Example Dataset</a:t>
            </a:r>
            <a:endParaRPr lang="en-US" dirty="0"/>
          </a:p>
        </p:txBody>
      </p:sp>
      <p:sp>
        <p:nvSpPr>
          <p:cNvPr id="6" name="Footer Placeholder 5"/>
          <p:cNvSpPr>
            <a:spLocks noGrp="1"/>
          </p:cNvSpPr>
          <p:nvPr>
            <p:ph type="ftr" sz="quarter" idx="15"/>
          </p:nvPr>
        </p:nvSpPr>
        <p:spPr/>
        <p:txBody>
          <a:bodyPr/>
          <a:lstStyle/>
          <a:p>
            <a:endParaRPr lang="en-US" dirty="0"/>
          </a:p>
        </p:txBody>
      </p:sp>
      <p:pic>
        <p:nvPicPr>
          <p:cNvPr id="7" name="Picture 6"/>
          <p:cNvPicPr>
            <a:picLocks noChangeAspect="1"/>
          </p:cNvPicPr>
          <p:nvPr/>
        </p:nvPicPr>
        <p:blipFill>
          <a:blip r:embed="rId3"/>
          <a:stretch>
            <a:fillRect/>
          </a:stretch>
        </p:blipFill>
        <p:spPr>
          <a:xfrm>
            <a:off x="1414144" y="4396652"/>
            <a:ext cx="6553200" cy="1838325"/>
          </a:xfrm>
          <a:prstGeom prst="rect">
            <a:avLst/>
          </a:prstGeom>
        </p:spPr>
      </p:pic>
    </p:spTree>
    <p:extLst>
      <p:ext uri="{BB962C8B-B14F-4D97-AF65-F5344CB8AC3E}">
        <p14:creationId xmlns:p14="http://schemas.microsoft.com/office/powerpoint/2010/main" val="308144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4047" y="2250141"/>
            <a:ext cx="4038600" cy="3984836"/>
          </a:xfrm>
        </p:spPr>
        <p:txBody>
          <a:bodyPr/>
          <a:lstStyle/>
          <a:p>
            <a:r>
              <a:rPr lang="en-US" dirty="0"/>
              <a:t>When the Petal Length and Petal width were used for classification, the accuracy and the decision boundaries so obtained are given. As expected from the distribution graphs, the results obtained from this study are better than the previous.</a:t>
            </a:r>
          </a:p>
        </p:txBody>
      </p:sp>
      <p:sp>
        <p:nvSpPr>
          <p:cNvPr id="4" name="Title 3"/>
          <p:cNvSpPr>
            <a:spLocks noGrp="1"/>
          </p:cNvSpPr>
          <p:nvPr>
            <p:ph type="title"/>
          </p:nvPr>
        </p:nvSpPr>
        <p:spPr/>
        <p:txBody>
          <a:bodyPr/>
          <a:lstStyle/>
          <a:p>
            <a:r>
              <a:rPr lang="en-US" dirty="0" smtClean="0"/>
              <a:t>Results on Example Dataset</a:t>
            </a:r>
            <a:endParaRPr lang="en-US" dirty="0"/>
          </a:p>
        </p:txBody>
      </p:sp>
      <p:sp>
        <p:nvSpPr>
          <p:cNvPr id="6" name="Footer Placeholder 5"/>
          <p:cNvSpPr>
            <a:spLocks noGrp="1"/>
          </p:cNvSpPr>
          <p:nvPr>
            <p:ph type="ftr" sz="quarter" idx="15"/>
          </p:nvPr>
        </p:nvSpPr>
        <p:spPr/>
        <p:txBody>
          <a:bodyPr/>
          <a:lstStyle/>
          <a:p>
            <a:endParaRPr lang="en-US" dirty="0"/>
          </a:p>
        </p:txBody>
      </p:sp>
      <p:pic>
        <p:nvPicPr>
          <p:cNvPr id="2" name="Picture 1"/>
          <p:cNvPicPr>
            <a:picLocks noChangeAspect="1"/>
          </p:cNvPicPr>
          <p:nvPr/>
        </p:nvPicPr>
        <p:blipFill>
          <a:blip r:embed="rId2"/>
          <a:stretch>
            <a:fillRect/>
          </a:stretch>
        </p:blipFill>
        <p:spPr>
          <a:xfrm>
            <a:off x="1200719" y="4952064"/>
            <a:ext cx="6715125" cy="1238250"/>
          </a:xfrm>
          <a:prstGeom prst="rect">
            <a:avLst/>
          </a:prstGeom>
        </p:spPr>
      </p:pic>
      <p:pic>
        <p:nvPicPr>
          <p:cNvPr id="10" name="Content Placeholder 9"/>
          <p:cNvPicPr>
            <a:picLocks noGrp="1" noChangeAspect="1"/>
          </p:cNvPicPr>
          <p:nvPr>
            <p:ph sz="quarter" idx="14"/>
          </p:nvPr>
        </p:nvPicPr>
        <p:blipFill>
          <a:blip r:embed="rId3"/>
          <a:stretch>
            <a:fillRect/>
          </a:stretch>
        </p:blipFill>
        <p:spPr>
          <a:xfrm>
            <a:off x="4558281" y="1705607"/>
            <a:ext cx="4041775" cy="3246457"/>
          </a:xfrm>
          <a:prstGeom prst="rect">
            <a:avLst/>
          </a:prstGeom>
        </p:spPr>
      </p:pic>
    </p:spTree>
    <p:extLst>
      <p:ext uri="{BB962C8B-B14F-4D97-AF65-F5344CB8AC3E}">
        <p14:creationId xmlns:p14="http://schemas.microsoft.com/office/powerpoint/2010/main" val="519132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ON BREAST CANCER DATASET</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7" name="Content Placeholder 4"/>
          <p:cNvPicPr>
            <a:picLocks noGrp="1" noChangeAspect="1"/>
          </p:cNvPicPr>
          <p:nvPr>
            <p:ph sz="quarter" idx="14"/>
          </p:nvPr>
        </p:nvPicPr>
        <p:blipFill>
          <a:blip r:embed="rId2"/>
          <a:stretch>
            <a:fillRect/>
          </a:stretch>
        </p:blipFill>
        <p:spPr>
          <a:xfrm>
            <a:off x="384047" y="2470669"/>
            <a:ext cx="7262847" cy="1416850"/>
          </a:xfrm>
          <a:prstGeom prst="rect">
            <a:avLst/>
          </a:prstGeom>
        </p:spPr>
      </p:pic>
    </p:spTree>
    <p:extLst>
      <p:ext uri="{BB962C8B-B14F-4D97-AF65-F5344CB8AC3E}">
        <p14:creationId xmlns:p14="http://schemas.microsoft.com/office/powerpoint/2010/main" val="409772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8348472" cy="900385"/>
          </a:xfrm>
        </p:spPr>
        <p:txBody>
          <a:bodyPr/>
          <a:lstStyle/>
          <a:p>
            <a:pPr marL="0" indent="0">
              <a:buNone/>
            </a:pPr>
            <a:r>
              <a:rPr lang="en-US" dirty="0" smtClean="0"/>
              <a:t>                </a:t>
            </a:r>
          </a:p>
          <a:p>
            <a:pPr marL="0" indent="0">
              <a:buNone/>
            </a:pPr>
            <a:r>
              <a:rPr lang="en-US" dirty="0"/>
              <a:t> </a:t>
            </a:r>
            <a:r>
              <a:rPr lang="en-US" dirty="0" smtClean="0"/>
              <a:t>              </a:t>
            </a:r>
            <a:r>
              <a:rPr lang="en-US" dirty="0" smtClean="0"/>
              <a:t> </a:t>
            </a:r>
            <a:r>
              <a:rPr lang="en-US" dirty="0" smtClean="0"/>
              <a:t>Linear </a:t>
            </a:r>
            <a:r>
              <a:rPr lang="en-US" dirty="0" smtClean="0"/>
              <a:t>Regression                                           Logistic </a:t>
            </a:r>
            <a:r>
              <a:rPr lang="en-US" dirty="0" smtClean="0"/>
              <a:t>Regression</a:t>
            </a:r>
            <a:endParaRPr lang="en-US" dirty="0"/>
          </a:p>
        </p:txBody>
      </p:sp>
      <p:sp>
        <p:nvSpPr>
          <p:cNvPr id="3" name="Title 2"/>
          <p:cNvSpPr>
            <a:spLocks noGrp="1"/>
          </p:cNvSpPr>
          <p:nvPr>
            <p:ph type="title"/>
          </p:nvPr>
        </p:nvSpPr>
        <p:spPr/>
        <p:txBody>
          <a:bodyPr/>
          <a:lstStyle/>
          <a:p>
            <a:r>
              <a:rPr lang="en-US" dirty="0" smtClean="0"/>
              <a:t>REGRESSION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72706" name="Picture 2" descr="https://i.stack.imgur.com/rhVm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62" y="2429435"/>
            <a:ext cx="8067675"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83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stretch>
            <a:fillRect/>
          </a:stretch>
        </p:blipFill>
        <p:spPr>
          <a:xfrm>
            <a:off x="384175" y="2138162"/>
            <a:ext cx="8348663" cy="3172226"/>
          </a:xfrm>
          <a:prstGeom prst="rect">
            <a:avLst/>
          </a:prstGeom>
        </p:spPr>
      </p:pic>
      <p:sp>
        <p:nvSpPr>
          <p:cNvPr id="3" name="Title 2"/>
          <p:cNvSpPr>
            <a:spLocks noGrp="1"/>
          </p:cNvSpPr>
          <p:nvPr>
            <p:ph type="title"/>
          </p:nvPr>
        </p:nvSpPr>
        <p:spPr/>
        <p:txBody>
          <a:bodyPr/>
          <a:lstStyle/>
          <a:p>
            <a:r>
              <a:rPr lang="en-US" dirty="0" smtClean="0"/>
              <a:t>Machine</a:t>
            </a:r>
            <a:endParaRPr lang="en-US" dirty="0"/>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979365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828668"/>
          </a:xfrm>
        </p:spPr>
        <p:txBody>
          <a:bodyPr/>
          <a:lstStyle/>
          <a:p>
            <a:r>
              <a:rPr lang="en-US" dirty="0" smtClean="0"/>
              <a:t>MODEL EQUATION:</a:t>
            </a:r>
          </a:p>
          <a:p>
            <a:pPr marL="0" indent="0">
              <a:buNone/>
            </a:pPr>
            <a:r>
              <a:rPr lang="en-US" dirty="0"/>
              <a:t>   </a:t>
            </a:r>
            <a:r>
              <a:rPr lang="en-US" dirty="0" smtClean="0"/>
              <a:t>Y </a:t>
            </a:r>
            <a:r>
              <a:rPr lang="en-US" dirty="0"/>
              <a:t>= </a:t>
            </a:r>
            <a:r>
              <a:rPr lang="el-GR" dirty="0"/>
              <a:t>β0 + β1*</a:t>
            </a:r>
            <a:r>
              <a:rPr lang="en-US" dirty="0"/>
              <a:t>X </a:t>
            </a:r>
            <a:endParaRPr lang="en-US" dirty="0" smtClean="0"/>
          </a:p>
          <a:p>
            <a:pPr marL="0" indent="0">
              <a:buNone/>
            </a:pPr>
            <a:endParaRPr lang="en-US" dirty="0"/>
          </a:p>
          <a:p>
            <a:pPr marL="0" indent="0">
              <a:buNone/>
            </a:pPr>
            <a:r>
              <a:rPr lang="en-US" sz="2000" b="1" dirty="0" smtClean="0"/>
              <a:t>EXAMPLE</a:t>
            </a:r>
          </a:p>
          <a:p>
            <a:pPr marL="0" indent="0">
              <a:buNone/>
            </a:pPr>
            <a:r>
              <a:rPr lang="en-US" dirty="0" smtClean="0"/>
              <a:t>Arrange people in increasing order of </a:t>
            </a:r>
          </a:p>
          <a:p>
            <a:pPr marL="0" indent="0">
              <a:buNone/>
            </a:pPr>
            <a:r>
              <a:rPr lang="en-US" dirty="0" smtClean="0"/>
              <a:t>their weights, without asking their weights.</a:t>
            </a:r>
            <a:endParaRPr lang="en-US" dirty="0"/>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LINEAR REGRESSION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4706013" y="2410160"/>
            <a:ext cx="3837622" cy="2185987"/>
          </a:xfrm>
          <a:prstGeom prst="rect">
            <a:avLst/>
          </a:prstGeom>
        </p:spPr>
      </p:pic>
      <p:sp>
        <p:nvSpPr>
          <p:cNvPr id="6" name="Rectangle 5"/>
          <p:cNvSpPr/>
          <p:nvPr/>
        </p:nvSpPr>
        <p:spPr>
          <a:xfrm>
            <a:off x="384047" y="4796601"/>
            <a:ext cx="8033812" cy="584775"/>
          </a:xfrm>
          <a:prstGeom prst="rect">
            <a:avLst/>
          </a:prstGeom>
        </p:spPr>
        <p:txBody>
          <a:bodyPr wrap="square">
            <a:spAutoFit/>
          </a:bodyPr>
          <a:lstStyle/>
          <a:p>
            <a:r>
              <a:rPr lang="en-US" sz="1600" dirty="0"/>
              <a:t>These coefficients β0 and β1 are derived based on minimizing the sum of squared difference of distance between data points and regression line.</a:t>
            </a:r>
          </a:p>
        </p:txBody>
      </p:sp>
    </p:spTree>
    <p:extLst>
      <p:ext uri="{BB962C8B-B14F-4D97-AF65-F5344CB8AC3E}">
        <p14:creationId xmlns:p14="http://schemas.microsoft.com/office/powerpoint/2010/main" val="2498283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3470777" cy="2760570"/>
          </a:xfrm>
        </p:spPr>
        <p:txBody>
          <a:bodyPr/>
          <a:lstStyle/>
          <a:p>
            <a:endParaRPr lang="en-US" dirty="0" smtClean="0"/>
          </a:p>
          <a:p>
            <a:endParaRPr lang="en-US" dirty="0"/>
          </a:p>
          <a:p>
            <a:r>
              <a:rPr lang="en-US" dirty="0" smtClean="0"/>
              <a:t> </a:t>
            </a:r>
            <a:r>
              <a:rPr lang="en-US" dirty="0"/>
              <a:t>It is a classification not a regression algorithm. It is used to estimate discrete values </a:t>
            </a:r>
            <a:r>
              <a:rPr lang="en-US" dirty="0" smtClean="0"/>
              <a:t>( </a:t>
            </a:r>
            <a:r>
              <a:rPr lang="en-US" dirty="0"/>
              <a:t>Binary values like 0/1, yes/no, true/false ) based on given set of independent variable(s). </a:t>
            </a:r>
            <a:endParaRPr lang="en-US" dirty="0" smtClean="0"/>
          </a:p>
          <a:p>
            <a:r>
              <a:rPr lang="en-US" dirty="0" smtClean="0"/>
              <a:t>In </a:t>
            </a:r>
            <a:r>
              <a:rPr lang="en-US" dirty="0"/>
              <a:t>simple words, it predicts the probability of occurrence of an event by fitting data to a logit function. </a:t>
            </a:r>
          </a:p>
        </p:txBody>
      </p:sp>
      <p:sp>
        <p:nvSpPr>
          <p:cNvPr id="3" name="Title 2"/>
          <p:cNvSpPr>
            <a:spLocks noGrp="1"/>
          </p:cNvSpPr>
          <p:nvPr>
            <p:ph type="title"/>
          </p:nvPr>
        </p:nvSpPr>
        <p:spPr/>
        <p:txBody>
          <a:bodyPr/>
          <a:lstStyle/>
          <a:p>
            <a:r>
              <a:rPr lang="en-US" dirty="0" smtClean="0"/>
              <a:t>LOGISTIC REGRESSION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4653849" y="1932462"/>
            <a:ext cx="3665239" cy="2760570"/>
          </a:xfrm>
          <a:prstGeom prst="rect">
            <a:avLst/>
          </a:prstGeom>
        </p:spPr>
      </p:pic>
    </p:spTree>
    <p:extLst>
      <p:ext uri="{BB962C8B-B14F-4D97-AF65-F5344CB8AC3E}">
        <p14:creationId xmlns:p14="http://schemas.microsoft.com/office/powerpoint/2010/main" val="724800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stretch>
            <a:fillRect/>
          </a:stretch>
        </p:blipFill>
        <p:spPr>
          <a:xfrm>
            <a:off x="2689860" y="1951020"/>
            <a:ext cx="3878821" cy="2666690"/>
          </a:xfrm>
          <a:prstGeom prst="rect">
            <a:avLst/>
          </a:prstGeom>
        </p:spPr>
      </p:pic>
      <p:sp>
        <p:nvSpPr>
          <p:cNvPr id="3" name="Title 2"/>
          <p:cNvSpPr>
            <a:spLocks noGrp="1"/>
          </p:cNvSpPr>
          <p:nvPr>
            <p:ph type="title"/>
          </p:nvPr>
        </p:nvSpPr>
        <p:spPr/>
        <p:txBody>
          <a:bodyPr/>
          <a:lstStyle/>
          <a:p>
            <a:r>
              <a:rPr lang="en-US" dirty="0" smtClean="0"/>
              <a:t>LOGISTIC </a:t>
            </a:r>
            <a:r>
              <a:rPr lang="en-US" dirty="0" smtClean="0"/>
              <a:t>FUNCTION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2" name="Picture 1"/>
          <p:cNvPicPr>
            <a:picLocks noChangeAspect="1"/>
          </p:cNvPicPr>
          <p:nvPr/>
        </p:nvPicPr>
        <p:blipFill>
          <a:blip r:embed="rId3">
            <a:duotone>
              <a:prstClr val="black"/>
              <a:srgbClr val="D9C3A5">
                <a:tint val="50000"/>
                <a:satMod val="180000"/>
              </a:srgbClr>
            </a:duotone>
          </a:blip>
          <a:stretch>
            <a:fillRect/>
          </a:stretch>
        </p:blipFill>
        <p:spPr>
          <a:xfrm>
            <a:off x="3525865" y="4749838"/>
            <a:ext cx="2364395" cy="395674"/>
          </a:xfrm>
          <a:prstGeom prst="rect">
            <a:avLst/>
          </a:prstGeom>
        </p:spPr>
      </p:pic>
      <p:pic>
        <p:nvPicPr>
          <p:cNvPr id="6" name="Picture 5"/>
          <p:cNvPicPr>
            <a:picLocks noChangeAspect="1"/>
          </p:cNvPicPr>
          <p:nvPr/>
        </p:nvPicPr>
        <p:blipFill>
          <a:blip r:embed="rId4"/>
          <a:stretch>
            <a:fillRect/>
          </a:stretch>
        </p:blipFill>
        <p:spPr>
          <a:xfrm>
            <a:off x="3380277" y="1209404"/>
            <a:ext cx="2655570" cy="550986"/>
          </a:xfrm>
          <a:prstGeom prst="rect">
            <a:avLst/>
          </a:prstGeom>
        </p:spPr>
      </p:pic>
    </p:spTree>
    <p:extLst>
      <p:ext uri="{BB962C8B-B14F-4D97-AF65-F5344CB8AC3E}">
        <p14:creationId xmlns:p14="http://schemas.microsoft.com/office/powerpoint/2010/main" val="399447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ACCURACY SCORE ON DATASET</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384048" y="1677801"/>
            <a:ext cx="5120282" cy="1017439"/>
          </a:xfrm>
          <a:prstGeom prst="rect">
            <a:avLst/>
          </a:prstGeom>
        </p:spPr>
      </p:pic>
    </p:spTree>
    <p:extLst>
      <p:ext uri="{BB962C8B-B14F-4D97-AF65-F5344CB8AC3E}">
        <p14:creationId xmlns:p14="http://schemas.microsoft.com/office/powerpoint/2010/main" val="211150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954174"/>
          </a:xfrm>
        </p:spPr>
        <p:txBody>
          <a:bodyPr/>
          <a:lstStyle/>
          <a:p>
            <a:r>
              <a:rPr lang="en-US" dirty="0"/>
              <a:t>A supervised learning algorithm, mostly used in classification problems</a:t>
            </a:r>
            <a:r>
              <a:rPr lang="en-US" dirty="0" smtClean="0"/>
              <a:t>.</a:t>
            </a:r>
          </a:p>
          <a:p>
            <a:r>
              <a:rPr lang="en-US" dirty="0" smtClean="0"/>
              <a:t> </a:t>
            </a:r>
            <a:r>
              <a:rPr lang="en-US" dirty="0"/>
              <a:t>In this technique, we split the population or sample into two or more homogeneous sets (or sub-populations) based on most significant splitter / differentiator in input variables.</a:t>
            </a:r>
          </a:p>
        </p:txBody>
      </p:sp>
      <p:sp>
        <p:nvSpPr>
          <p:cNvPr id="3" name="Title 2"/>
          <p:cNvSpPr>
            <a:spLocks noGrp="1"/>
          </p:cNvSpPr>
          <p:nvPr>
            <p:ph type="title"/>
          </p:nvPr>
        </p:nvSpPr>
        <p:spPr/>
        <p:txBody>
          <a:bodyPr/>
          <a:lstStyle/>
          <a:p>
            <a:r>
              <a:rPr lang="en-US" dirty="0" smtClean="0"/>
              <a:t>DECISION TREES</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1585072" y="2666164"/>
            <a:ext cx="5783916" cy="2939858"/>
          </a:xfrm>
          <a:prstGeom prst="rect">
            <a:avLst/>
          </a:prstGeom>
        </p:spPr>
      </p:pic>
    </p:spTree>
    <p:extLst>
      <p:ext uri="{BB962C8B-B14F-4D97-AF65-F5344CB8AC3E}">
        <p14:creationId xmlns:p14="http://schemas.microsoft.com/office/powerpoint/2010/main" val="361532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8348472" cy="972103"/>
          </a:xfrm>
        </p:spPr>
        <p:txBody>
          <a:bodyPr/>
          <a:lstStyle/>
          <a:p>
            <a:r>
              <a:rPr lang="en-US" dirty="0"/>
              <a:t>We have a sample of 30 students with three variables Gender (Boy/ Girl), Class( IX/ X) and Height (5 to 6 </a:t>
            </a:r>
            <a:r>
              <a:rPr lang="en-US" dirty="0" err="1"/>
              <a:t>ft</a:t>
            </a:r>
            <a:r>
              <a:rPr lang="en-US" dirty="0"/>
              <a:t>). 15 out of these 30 play cricket in leisure time. Now, I want to create a model to predict who will play cricket during leisure period? </a:t>
            </a:r>
          </a:p>
        </p:txBody>
      </p:sp>
      <p:sp>
        <p:nvSpPr>
          <p:cNvPr id="3" name="Title 2"/>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851647" y="2975162"/>
            <a:ext cx="7380474" cy="1770733"/>
          </a:xfrm>
          <a:prstGeom prst="rect">
            <a:avLst/>
          </a:prstGeom>
        </p:spPr>
      </p:pic>
    </p:spTree>
    <p:extLst>
      <p:ext uri="{BB962C8B-B14F-4D97-AF65-F5344CB8AC3E}">
        <p14:creationId xmlns:p14="http://schemas.microsoft.com/office/powerpoint/2010/main" val="200406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8348472" cy="873491"/>
          </a:xfrm>
        </p:spPr>
        <p:txBody>
          <a:bodyPr/>
          <a:lstStyle/>
          <a:p>
            <a:r>
              <a:rPr lang="en-US" dirty="0"/>
              <a:t>The decision of making strategic splits heavily affects a tree’s accuracy</a:t>
            </a:r>
            <a:r>
              <a:rPr lang="en-US" dirty="0" smtClean="0"/>
              <a:t>. Decision </a:t>
            </a:r>
            <a:r>
              <a:rPr lang="en-US" dirty="0"/>
              <a:t>tree splits the nodes on all available variables and then selects the split which results in most homogeneous sub-nodes.</a:t>
            </a:r>
          </a:p>
        </p:txBody>
      </p:sp>
      <p:sp>
        <p:nvSpPr>
          <p:cNvPr id="3" name="Title 2"/>
          <p:cNvSpPr>
            <a:spLocks noGrp="1"/>
          </p:cNvSpPr>
          <p:nvPr>
            <p:ph type="title"/>
          </p:nvPr>
        </p:nvSpPr>
        <p:spPr/>
        <p:txBody>
          <a:bodyPr/>
          <a:lstStyle/>
          <a:p>
            <a:r>
              <a:rPr lang="en-US" dirty="0" smtClean="0"/>
              <a:t>GINI INDEX</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787964" y="2911201"/>
            <a:ext cx="7540638" cy="2483784"/>
          </a:xfrm>
          <a:prstGeom prst="rect">
            <a:avLst/>
          </a:prstGeom>
        </p:spPr>
      </p:pic>
    </p:spTree>
    <p:extLst>
      <p:ext uri="{BB962C8B-B14F-4D97-AF65-F5344CB8AC3E}">
        <p14:creationId xmlns:p14="http://schemas.microsoft.com/office/powerpoint/2010/main" val="4055545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936244"/>
          </a:xfrm>
        </p:spPr>
        <p:txBody>
          <a:bodyPr/>
          <a:lstStyle/>
          <a:p>
            <a:endParaRPr lang="en-US" dirty="0" smtClean="0"/>
          </a:p>
          <a:p>
            <a:r>
              <a:rPr lang="en-US" dirty="0" smtClean="0"/>
              <a:t> </a:t>
            </a:r>
            <a:r>
              <a:rPr lang="en-US" dirty="0"/>
              <a:t>In this algorithm, the decision for splitting will be made by checking for the best split instantaneously and moving forward until one of the specified stopping condition is reached. Hence, the technique of setting constraint is a </a:t>
            </a:r>
            <a:r>
              <a:rPr lang="en-US" b="1" dirty="0"/>
              <a:t>greedy-approach.</a:t>
            </a:r>
          </a:p>
        </p:txBody>
      </p:sp>
      <p:sp>
        <p:nvSpPr>
          <p:cNvPr id="3" name="Title 2"/>
          <p:cNvSpPr>
            <a:spLocks noGrp="1"/>
          </p:cNvSpPr>
          <p:nvPr>
            <p:ph type="title"/>
          </p:nvPr>
        </p:nvSpPr>
        <p:spPr/>
        <p:txBody>
          <a:bodyPr/>
          <a:lstStyle/>
          <a:p>
            <a:r>
              <a:rPr lang="en-US" dirty="0" smtClean="0"/>
              <a:t>TREE PRUNING</a:t>
            </a:r>
            <a:endParaRPr lang="en-US" dirty="0"/>
          </a:p>
        </p:txBody>
      </p:sp>
      <p:sp>
        <p:nvSpPr>
          <p:cNvPr id="4" name="Footer Placeholder 3"/>
          <p:cNvSpPr>
            <a:spLocks noGrp="1"/>
          </p:cNvSpPr>
          <p:nvPr>
            <p:ph type="ftr" sz="quarter" idx="15"/>
          </p:nvPr>
        </p:nvSpPr>
        <p:spPr/>
        <p:txBody>
          <a:bodyPr/>
          <a:lstStyle/>
          <a:p>
            <a:endParaRPr lang="en-US" dirty="0"/>
          </a:p>
        </p:txBody>
      </p:sp>
      <p:sp>
        <p:nvSpPr>
          <p:cNvPr id="5" name="Rectangle 4"/>
          <p:cNvSpPr/>
          <p:nvPr/>
        </p:nvSpPr>
        <p:spPr>
          <a:xfrm>
            <a:off x="591670" y="2591725"/>
            <a:ext cx="4572000" cy="1354217"/>
          </a:xfrm>
          <a:prstGeom prst="rect">
            <a:avLst/>
          </a:prstGeom>
        </p:spPr>
        <p:txBody>
          <a:bodyPr>
            <a:spAutoFit/>
          </a:bodyPr>
          <a:lstStyle/>
          <a:p>
            <a:endParaRPr lang="en-US" dirty="0" smtClean="0"/>
          </a:p>
          <a:p>
            <a:r>
              <a:rPr lang="en-US" sz="1600" dirty="0" smtClean="0"/>
              <a:t>We </a:t>
            </a:r>
            <a:r>
              <a:rPr lang="en-US" sz="1600" dirty="0"/>
              <a:t>first make the decision tree to a large depth</a:t>
            </a:r>
            <a:r>
              <a:rPr lang="en-US" sz="1600" dirty="0" smtClean="0"/>
              <a:t>. Then </a:t>
            </a:r>
            <a:r>
              <a:rPr lang="en-US" sz="1600" dirty="0"/>
              <a:t>we start at the bottom and start removing leaves which are giving us negative returns when compared from the top.</a:t>
            </a:r>
          </a:p>
        </p:txBody>
      </p:sp>
      <p:pic>
        <p:nvPicPr>
          <p:cNvPr id="6" name="Picture 5"/>
          <p:cNvPicPr>
            <a:picLocks noChangeAspect="1"/>
          </p:cNvPicPr>
          <p:nvPr/>
        </p:nvPicPr>
        <p:blipFill>
          <a:blip r:embed="rId2"/>
          <a:stretch>
            <a:fillRect/>
          </a:stretch>
        </p:blipFill>
        <p:spPr>
          <a:xfrm>
            <a:off x="6017213" y="2811780"/>
            <a:ext cx="1826624" cy="2712260"/>
          </a:xfrm>
          <a:prstGeom prst="rect">
            <a:avLst/>
          </a:prstGeom>
        </p:spPr>
      </p:pic>
    </p:spTree>
    <p:extLst>
      <p:ext uri="{BB962C8B-B14F-4D97-AF65-F5344CB8AC3E}">
        <p14:creationId xmlns:p14="http://schemas.microsoft.com/office/powerpoint/2010/main" val="328142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DATASET</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744070" y="1256490"/>
            <a:ext cx="6784881" cy="4835587"/>
          </a:xfrm>
          <a:prstGeom prst="rect">
            <a:avLst/>
          </a:prstGeom>
        </p:spPr>
      </p:pic>
    </p:spTree>
    <p:extLst>
      <p:ext uri="{BB962C8B-B14F-4D97-AF65-F5344CB8AC3E}">
        <p14:creationId xmlns:p14="http://schemas.microsoft.com/office/powerpoint/2010/main" val="360131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ACCURACY SCORE</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384047" y="1984167"/>
            <a:ext cx="7749709" cy="2230365"/>
          </a:xfrm>
          <a:prstGeom prst="rect">
            <a:avLst/>
          </a:prstGeom>
        </p:spPr>
      </p:pic>
    </p:spTree>
    <p:extLst>
      <p:ext uri="{BB962C8B-B14F-4D97-AF65-F5344CB8AC3E}">
        <p14:creationId xmlns:p14="http://schemas.microsoft.com/office/powerpoint/2010/main" val="118850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383856" y="1837099"/>
            <a:ext cx="8348663" cy="3818528"/>
          </a:xfrm>
          <a:prstGeom prst="rect">
            <a:avLst/>
          </a:prstGeom>
        </p:spPr>
      </p:pic>
      <p:sp>
        <p:nvSpPr>
          <p:cNvPr id="4" name="Title 3"/>
          <p:cNvSpPr>
            <a:spLocks noGrp="1"/>
          </p:cNvSpPr>
          <p:nvPr>
            <p:ph type="title"/>
          </p:nvPr>
        </p:nvSpPr>
        <p:spPr/>
        <p:txBody>
          <a:bodyPr/>
          <a:lstStyle/>
          <a:p>
            <a:r>
              <a:rPr lang="en-US" dirty="0" smtClean="0"/>
              <a:t>Learning</a:t>
            </a:r>
            <a:endParaRPr lang="en-US" dirty="0"/>
          </a:p>
        </p:txBody>
      </p:sp>
    </p:spTree>
    <p:extLst>
      <p:ext uri="{BB962C8B-B14F-4D97-AF65-F5344CB8AC3E}">
        <p14:creationId xmlns:p14="http://schemas.microsoft.com/office/powerpoint/2010/main" val="1923423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8348472" cy="1330691"/>
          </a:xfrm>
        </p:spPr>
        <p:txBody>
          <a:bodyPr/>
          <a:lstStyle/>
          <a:p>
            <a:r>
              <a:rPr lang="en-US" dirty="0"/>
              <a:t>A versatile machine learning method capable of performing both regression and classification tasks. </a:t>
            </a:r>
            <a:endParaRPr lang="en-US" dirty="0" smtClean="0"/>
          </a:p>
          <a:p>
            <a:r>
              <a:rPr lang="en-US" dirty="0" smtClean="0"/>
              <a:t>It </a:t>
            </a:r>
            <a:r>
              <a:rPr lang="en-US" dirty="0"/>
              <a:t>is a type of ensemble learning method, where </a:t>
            </a:r>
            <a:r>
              <a:rPr lang="en-US" b="1" dirty="0"/>
              <a:t>a group of weak models combine to form a powerful model.</a:t>
            </a:r>
          </a:p>
        </p:txBody>
      </p:sp>
      <p:sp>
        <p:nvSpPr>
          <p:cNvPr id="3" name="Title 2"/>
          <p:cNvSpPr>
            <a:spLocks noGrp="1"/>
          </p:cNvSpPr>
          <p:nvPr>
            <p:ph type="title"/>
          </p:nvPr>
        </p:nvSpPr>
        <p:spPr/>
        <p:txBody>
          <a:bodyPr/>
          <a:lstStyle/>
          <a:p>
            <a:r>
              <a:rPr lang="en-US" dirty="0" smtClean="0"/>
              <a:t>RANDOM FOREST</a:t>
            </a:r>
            <a:endParaRPr lang="en-US" dirty="0"/>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412370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IT WORKS?</a:t>
            </a:r>
            <a:endParaRPr lang="en-US" dirty="0"/>
          </a:p>
        </p:txBody>
      </p:sp>
      <p:sp>
        <p:nvSpPr>
          <p:cNvPr id="4" name="Footer Placeholder 3"/>
          <p:cNvSpPr>
            <a:spLocks noGrp="1"/>
          </p:cNvSpPr>
          <p:nvPr>
            <p:ph type="ftr" sz="quarter" idx="15"/>
          </p:nvPr>
        </p:nvSpPr>
        <p:spPr/>
        <p:txBody>
          <a:bodyPr/>
          <a:lstStyle/>
          <a:p>
            <a:endParaRPr lang="en-US" dirty="0"/>
          </a:p>
        </p:txBody>
      </p:sp>
      <p:sp>
        <p:nvSpPr>
          <p:cNvPr id="5" name="Content Placeholder 4"/>
          <p:cNvSpPr>
            <a:spLocks noGrp="1"/>
          </p:cNvSpPr>
          <p:nvPr>
            <p:ph sz="quarter" idx="14"/>
          </p:nvPr>
        </p:nvSpPr>
        <p:spPr>
          <a:xfrm>
            <a:off x="384047" y="1224250"/>
            <a:ext cx="8348472" cy="1579920"/>
          </a:xfrm>
          <a:prstGeom prst="rect">
            <a:avLst/>
          </a:prstGeom>
        </p:spPr>
        <p:txBody>
          <a:bodyPr>
            <a:spAutoFit/>
          </a:bodyPr>
          <a:lstStyle/>
          <a:p>
            <a:r>
              <a:rPr lang="en-US" dirty="0"/>
              <a:t>We grow multiple trees as opposed to a single tree. </a:t>
            </a:r>
            <a:endParaRPr lang="en-US" dirty="0" smtClean="0"/>
          </a:p>
          <a:p>
            <a:r>
              <a:rPr lang="en-US" dirty="0" smtClean="0"/>
              <a:t>Each </a:t>
            </a:r>
            <a:r>
              <a:rPr lang="en-US" dirty="0"/>
              <a:t>tree is grown to the largest extent possible and  there is no pruning</a:t>
            </a:r>
            <a:r>
              <a:rPr lang="en-US" dirty="0" smtClean="0"/>
              <a:t>.</a:t>
            </a:r>
          </a:p>
          <a:p>
            <a:r>
              <a:rPr lang="en-US" dirty="0" smtClean="0"/>
              <a:t>To </a:t>
            </a:r>
            <a:r>
              <a:rPr lang="en-US" dirty="0"/>
              <a:t>classify a new object based on attributes, each tree gives a classification and we say the tree “votes” for that class. The forest chooses the classification having the most votes</a:t>
            </a:r>
            <a:r>
              <a:rPr lang="en-US" dirty="0" smtClean="0"/>
              <a:t>. The </a:t>
            </a:r>
            <a:r>
              <a:rPr lang="en-US" dirty="0"/>
              <a:t>combined values are generally more robust than a single model.</a:t>
            </a:r>
          </a:p>
        </p:txBody>
      </p:sp>
      <p:pic>
        <p:nvPicPr>
          <p:cNvPr id="6" name="Picture 5"/>
          <p:cNvPicPr>
            <a:picLocks noChangeAspect="1"/>
          </p:cNvPicPr>
          <p:nvPr/>
        </p:nvPicPr>
        <p:blipFill>
          <a:blip r:embed="rId2"/>
          <a:stretch>
            <a:fillRect/>
          </a:stretch>
        </p:blipFill>
        <p:spPr>
          <a:xfrm>
            <a:off x="2988293" y="3009645"/>
            <a:ext cx="3156059" cy="2801872"/>
          </a:xfrm>
          <a:prstGeom prst="rect">
            <a:avLst/>
          </a:prstGeom>
        </p:spPr>
      </p:pic>
    </p:spTree>
    <p:extLst>
      <p:ext uri="{BB962C8B-B14F-4D97-AF65-F5344CB8AC3E}">
        <p14:creationId xmlns:p14="http://schemas.microsoft.com/office/powerpoint/2010/main" val="793502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IMPLEMENTED ON DATASET</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7" y="1727752"/>
            <a:ext cx="8426824" cy="3581826"/>
          </a:xfrm>
          <a:prstGeom prst="rect">
            <a:avLst/>
          </a:prstGeom>
        </p:spPr>
      </p:pic>
    </p:spTree>
    <p:extLst>
      <p:ext uri="{BB962C8B-B14F-4D97-AF65-F5344CB8AC3E}">
        <p14:creationId xmlns:p14="http://schemas.microsoft.com/office/powerpoint/2010/main" val="48154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ACCURACY SCORE ON DATASET</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384047" y="1685364"/>
            <a:ext cx="7130576" cy="2225768"/>
          </a:xfrm>
          <a:prstGeom prst="rect">
            <a:avLst/>
          </a:prstGeom>
        </p:spPr>
      </p:pic>
    </p:spTree>
    <p:extLst>
      <p:ext uri="{BB962C8B-B14F-4D97-AF65-F5344CB8AC3E}">
        <p14:creationId xmlns:p14="http://schemas.microsoft.com/office/powerpoint/2010/main" val="2495955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Artificial Neural Networks</a:t>
            </a:r>
          </a:p>
        </p:txBody>
      </p:sp>
      <p:sp>
        <p:nvSpPr>
          <p:cNvPr id="3" name="Title 2"/>
          <p:cNvSpPr>
            <a:spLocks noGrp="1"/>
          </p:cNvSpPr>
          <p:nvPr>
            <p:ph type="title"/>
          </p:nvPr>
        </p:nvSpPr>
        <p:spPr/>
        <p:txBody>
          <a:bodyPr/>
          <a:lstStyle/>
          <a:p>
            <a:r>
              <a:rPr lang="en-US" dirty="0" smtClean="0"/>
              <a:t>ANN</a:t>
            </a:r>
            <a:endParaRPr lang="en-US" dirty="0"/>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5259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1160362"/>
          </a:xfrm>
        </p:spPr>
        <p:txBody>
          <a:bodyPr/>
          <a:lstStyle/>
          <a:p>
            <a:r>
              <a:rPr lang="en-US" dirty="0"/>
              <a:t>The key to Artificial Neural Networks is that their design enables them to process information in a similar way to our own biological brains, by drawing inspiration from how our own nervous system functions. This makes them useful tools for solving problems like facial recognition, which our biological brains can do easily.</a:t>
            </a:r>
          </a:p>
        </p:txBody>
      </p:sp>
      <p:sp>
        <p:nvSpPr>
          <p:cNvPr id="3" name="Title 2"/>
          <p:cNvSpPr>
            <a:spLocks noGrp="1"/>
          </p:cNvSpPr>
          <p:nvPr>
            <p:ph type="title"/>
          </p:nvPr>
        </p:nvSpPr>
        <p:spPr/>
        <p:txBody>
          <a:bodyPr/>
          <a:lstStyle/>
          <a:p>
            <a:r>
              <a:rPr lang="en-US" dirty="0" smtClean="0"/>
              <a:t>HEURISTIC PERPECTIVE</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4732892" y="2921096"/>
            <a:ext cx="3999627" cy="2447364"/>
          </a:xfrm>
          <a:prstGeom prst="rect">
            <a:avLst/>
          </a:prstGeom>
        </p:spPr>
      </p:pic>
      <p:pic>
        <p:nvPicPr>
          <p:cNvPr id="6" name="Picture 5"/>
          <p:cNvPicPr>
            <a:picLocks noChangeAspect="1"/>
          </p:cNvPicPr>
          <p:nvPr/>
        </p:nvPicPr>
        <p:blipFill>
          <a:blip r:embed="rId3"/>
          <a:stretch>
            <a:fillRect/>
          </a:stretch>
        </p:blipFill>
        <p:spPr>
          <a:xfrm>
            <a:off x="482192" y="2943138"/>
            <a:ext cx="3944445" cy="1249177"/>
          </a:xfrm>
          <a:prstGeom prst="rect">
            <a:avLst/>
          </a:prstGeom>
        </p:spPr>
      </p:pic>
    </p:spTree>
    <p:extLst>
      <p:ext uri="{BB962C8B-B14F-4D97-AF65-F5344CB8AC3E}">
        <p14:creationId xmlns:p14="http://schemas.microsoft.com/office/powerpoint/2010/main" val="198795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3694894" cy="5001059"/>
          </a:xfrm>
        </p:spPr>
        <p:txBody>
          <a:bodyPr/>
          <a:lstStyle/>
          <a:p>
            <a:r>
              <a:rPr lang="en-US" dirty="0"/>
              <a:t>Deep Learning through Neural Network and takes us a step closer to Artificial Intelligence. Features of the ANN that </a:t>
            </a:r>
            <a:r>
              <a:rPr lang="en-US" dirty="0" err="1"/>
              <a:t>qulafies</a:t>
            </a:r>
            <a:r>
              <a:rPr lang="en-US" dirty="0"/>
              <a:t> it as 'deep' algorithm are</a:t>
            </a:r>
            <a:r>
              <a:rPr lang="en-US" dirty="0" smtClean="0"/>
              <a:t>: Hidden </a:t>
            </a:r>
            <a:r>
              <a:rPr lang="en-US" dirty="0"/>
              <a:t>layers of multiple neural networks. </a:t>
            </a:r>
            <a:endParaRPr lang="en-US" dirty="0" smtClean="0"/>
          </a:p>
          <a:p>
            <a:r>
              <a:rPr lang="en-US" dirty="0" smtClean="0"/>
              <a:t>Effectively </a:t>
            </a:r>
            <a:r>
              <a:rPr lang="en-US" dirty="0"/>
              <a:t>handles non-</a:t>
            </a:r>
            <a:r>
              <a:rPr lang="en-US" dirty="0" err="1"/>
              <a:t>linearities</a:t>
            </a:r>
            <a:r>
              <a:rPr lang="en-US" dirty="0" smtClean="0"/>
              <a:t>.</a:t>
            </a:r>
          </a:p>
          <a:p>
            <a:r>
              <a:rPr lang="en-US" dirty="0" smtClean="0"/>
              <a:t>Higher </a:t>
            </a:r>
            <a:r>
              <a:rPr lang="en-US" dirty="0"/>
              <a:t>level of abstraction</a:t>
            </a:r>
            <a:r>
              <a:rPr lang="en-US" dirty="0" smtClean="0"/>
              <a:t>.</a:t>
            </a:r>
          </a:p>
          <a:p>
            <a:r>
              <a:rPr lang="en-US" dirty="0" smtClean="0"/>
              <a:t>Algorithms </a:t>
            </a:r>
            <a:r>
              <a:rPr lang="en-US" dirty="0"/>
              <a:t>like Decision Trees, SVM, Naive Bayes are ‘shallow’ algorithm. These involves writing lot of duplicated code and cause trouble reusing previous computations.</a:t>
            </a:r>
          </a:p>
        </p:txBody>
      </p:sp>
      <p:sp>
        <p:nvSpPr>
          <p:cNvPr id="3" name="Title 2"/>
          <p:cNvSpPr>
            <a:spLocks noGrp="1"/>
          </p:cNvSpPr>
          <p:nvPr>
            <p:ph type="title"/>
          </p:nvPr>
        </p:nvSpPr>
        <p:spPr/>
        <p:txBody>
          <a:bodyPr/>
          <a:lstStyle/>
          <a:p>
            <a:r>
              <a:rPr lang="en-US" dirty="0" smtClean="0"/>
              <a:t>DEEP LEARNING</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4698066" y="1112184"/>
            <a:ext cx="3638550" cy="3181350"/>
          </a:xfrm>
          <a:prstGeom prst="rect">
            <a:avLst/>
          </a:prstGeom>
        </p:spPr>
      </p:pic>
    </p:spTree>
    <p:extLst>
      <p:ext uri="{BB962C8B-B14F-4D97-AF65-F5344CB8AC3E}">
        <p14:creationId xmlns:p14="http://schemas.microsoft.com/office/powerpoint/2010/main" val="396479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dirty="0" smtClean="0"/>
          </a:p>
          <a:p>
            <a:endParaRPr lang="en-US" dirty="0"/>
          </a:p>
          <a:p>
            <a:r>
              <a:rPr lang="en-US" dirty="0" smtClean="0"/>
              <a:t>The </a:t>
            </a:r>
            <a:r>
              <a:rPr lang="en-US" dirty="0"/>
              <a:t>basic forming unit of a neural network is a perceptron</a:t>
            </a:r>
            <a:r>
              <a:rPr lang="en-US" dirty="0" smtClean="0"/>
              <a:t>.</a:t>
            </a:r>
          </a:p>
          <a:p>
            <a:r>
              <a:rPr lang="en-US" dirty="0" smtClean="0"/>
              <a:t>The </a:t>
            </a:r>
            <a:r>
              <a:rPr lang="en-US" dirty="0"/>
              <a:t>basic characteristics of a perceptron are </a:t>
            </a:r>
            <a:r>
              <a:rPr lang="en-US" dirty="0" smtClean="0"/>
              <a:t>:</a:t>
            </a:r>
          </a:p>
          <a:p>
            <a:r>
              <a:rPr lang="en-US" dirty="0" smtClean="0"/>
              <a:t>Weights</a:t>
            </a:r>
          </a:p>
          <a:p>
            <a:r>
              <a:rPr lang="en-US" dirty="0" smtClean="0"/>
              <a:t>Bias</a:t>
            </a:r>
          </a:p>
          <a:p>
            <a:r>
              <a:rPr lang="en-US" dirty="0" smtClean="0"/>
              <a:t>Activation </a:t>
            </a:r>
            <a:r>
              <a:rPr lang="en-US" dirty="0"/>
              <a:t>Function</a:t>
            </a:r>
          </a:p>
        </p:txBody>
      </p:sp>
      <p:sp>
        <p:nvSpPr>
          <p:cNvPr id="3" name="Title 2"/>
          <p:cNvSpPr>
            <a:spLocks noGrp="1"/>
          </p:cNvSpPr>
          <p:nvPr>
            <p:ph type="title"/>
          </p:nvPr>
        </p:nvSpPr>
        <p:spPr/>
        <p:txBody>
          <a:bodyPr/>
          <a:lstStyle/>
          <a:p>
            <a:r>
              <a:rPr lang="en-US" dirty="0" smtClean="0"/>
              <a:t>IMPLEMENTATION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4066975" y="2853493"/>
            <a:ext cx="4182246" cy="3152860"/>
          </a:xfrm>
          <a:prstGeom prst="rect">
            <a:avLst/>
          </a:prstGeom>
        </p:spPr>
      </p:pic>
    </p:spTree>
    <p:extLst>
      <p:ext uri="{BB962C8B-B14F-4D97-AF65-F5344CB8AC3E}">
        <p14:creationId xmlns:p14="http://schemas.microsoft.com/office/powerpoint/2010/main" val="429035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ON BREAST CANCER DATA</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384047" y="1838026"/>
            <a:ext cx="7048219" cy="1835542"/>
          </a:xfrm>
          <a:prstGeom prst="rect">
            <a:avLst/>
          </a:prstGeom>
        </p:spPr>
      </p:pic>
    </p:spTree>
    <p:extLst>
      <p:ext uri="{BB962C8B-B14F-4D97-AF65-F5344CB8AC3E}">
        <p14:creationId xmlns:p14="http://schemas.microsoft.com/office/powerpoint/2010/main" val="108403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COMPARITIVE RESULTS</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941294" y="1579534"/>
            <a:ext cx="6971179" cy="4189253"/>
          </a:xfrm>
          <a:prstGeom prst="rect">
            <a:avLst/>
          </a:prstGeom>
        </p:spPr>
      </p:pic>
    </p:spTree>
    <p:extLst>
      <p:ext uri="{BB962C8B-B14F-4D97-AF65-F5344CB8AC3E}">
        <p14:creationId xmlns:p14="http://schemas.microsoft.com/office/powerpoint/2010/main" val="373550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US" dirty="0"/>
          </a:p>
        </p:txBody>
      </p:sp>
      <p:pic>
        <p:nvPicPr>
          <p:cNvPr id="6" name="Content Placeholder 5"/>
          <p:cNvPicPr>
            <a:picLocks noGrp="1" noChangeAspect="1"/>
          </p:cNvPicPr>
          <p:nvPr>
            <p:ph sz="quarter" idx="14"/>
          </p:nvPr>
        </p:nvPicPr>
        <p:blipFill>
          <a:blip r:embed="rId2"/>
          <a:stretch>
            <a:fillRect/>
          </a:stretch>
        </p:blipFill>
        <p:spPr>
          <a:xfrm>
            <a:off x="1059633" y="1663700"/>
            <a:ext cx="6997747" cy="4616450"/>
          </a:xfrm>
          <a:prstGeom prst="rect">
            <a:avLst/>
          </a:prstGeom>
        </p:spPr>
      </p:pic>
      <p:sp>
        <p:nvSpPr>
          <p:cNvPr id="4" name="Title 3"/>
          <p:cNvSpPr>
            <a:spLocks noGrp="1"/>
          </p:cNvSpPr>
          <p:nvPr>
            <p:ph type="title"/>
          </p:nvPr>
        </p:nvSpPr>
        <p:spPr/>
        <p:txBody>
          <a:bodyPr/>
          <a:lstStyle/>
          <a:p>
            <a:r>
              <a:rPr lang="en-US" dirty="0" smtClean="0"/>
              <a:t>Process Of Machine Learning</a:t>
            </a:r>
            <a:endParaRPr lang="en-US" dirty="0"/>
          </a:p>
        </p:txBody>
      </p:sp>
    </p:spTree>
    <p:extLst>
      <p:ext uri="{BB962C8B-B14F-4D97-AF65-F5344CB8AC3E}">
        <p14:creationId xmlns:p14="http://schemas.microsoft.com/office/powerpoint/2010/main" val="227652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384059" y="1287003"/>
            <a:ext cx="6348447" cy="694197"/>
          </a:xfrm>
        </p:spPr>
        <p:txBody>
          <a:bodyPr/>
          <a:lstStyle/>
          <a:p>
            <a:pPr marL="0" indent="0" algn="ctr">
              <a:buNone/>
            </a:pPr>
            <a:r>
              <a:rPr lang="en-US" dirty="0"/>
              <a:t>A computer has the capability to do everything that a human has the capability to teach it.</a:t>
            </a:r>
          </a:p>
        </p:txBody>
      </p:sp>
      <p:sp>
        <p:nvSpPr>
          <p:cNvPr id="3" name="Title 2"/>
          <p:cNvSpPr>
            <a:spLocks noGrp="1"/>
          </p:cNvSpPr>
          <p:nvPr>
            <p:ph type="title"/>
          </p:nvPr>
        </p:nvSpPr>
        <p:spPr/>
        <p:txBody>
          <a:bodyPr/>
          <a:lstStyle/>
          <a:p>
            <a:r>
              <a:rPr lang="en-US" dirty="0"/>
              <a:t>Natural Language Processing</a:t>
            </a:r>
          </a:p>
        </p:txBody>
      </p:sp>
      <p:sp>
        <p:nvSpPr>
          <p:cNvPr id="4" name="Footer Placeholder 3"/>
          <p:cNvSpPr>
            <a:spLocks noGrp="1"/>
          </p:cNvSpPr>
          <p:nvPr>
            <p:ph type="ftr" sz="quarter" idx="15"/>
          </p:nvPr>
        </p:nvSpPr>
        <p:spPr/>
        <p:txBody>
          <a:bodyPr/>
          <a:lstStyle/>
          <a:p>
            <a:endParaRPr lang="en-US" dirty="0"/>
          </a:p>
        </p:txBody>
      </p:sp>
      <p:pic>
        <p:nvPicPr>
          <p:cNvPr id="6" name="Picture 5"/>
          <p:cNvPicPr>
            <a:picLocks noChangeAspect="1"/>
          </p:cNvPicPr>
          <p:nvPr/>
        </p:nvPicPr>
        <p:blipFill rotWithShape="1">
          <a:blip r:embed="rId2"/>
          <a:srcRect l="478" t="734"/>
          <a:stretch/>
        </p:blipFill>
        <p:spPr>
          <a:xfrm>
            <a:off x="699247" y="2277034"/>
            <a:ext cx="7763435" cy="3734409"/>
          </a:xfrm>
          <a:prstGeom prst="rect">
            <a:avLst/>
          </a:prstGeom>
        </p:spPr>
      </p:pic>
    </p:spTree>
    <p:extLst>
      <p:ext uri="{BB962C8B-B14F-4D97-AF65-F5344CB8AC3E}">
        <p14:creationId xmlns:p14="http://schemas.microsoft.com/office/powerpoint/2010/main" val="140617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Inspiration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10" name="Picture 9"/>
          <p:cNvPicPr>
            <a:picLocks noChangeAspect="1"/>
          </p:cNvPicPr>
          <p:nvPr/>
        </p:nvPicPr>
        <p:blipFill>
          <a:blip r:embed="rId2"/>
          <a:stretch>
            <a:fillRect/>
          </a:stretch>
        </p:blipFill>
        <p:spPr>
          <a:xfrm>
            <a:off x="384047" y="1864660"/>
            <a:ext cx="8494347" cy="3576916"/>
          </a:xfrm>
          <a:prstGeom prst="rect">
            <a:avLst/>
          </a:prstGeom>
        </p:spPr>
      </p:pic>
    </p:spTree>
    <p:extLst>
      <p:ext uri="{BB962C8B-B14F-4D97-AF65-F5344CB8AC3E}">
        <p14:creationId xmlns:p14="http://schemas.microsoft.com/office/powerpoint/2010/main" val="42005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create a problem</a:t>
            </a:r>
          </a:p>
        </p:txBody>
      </p:sp>
      <p:sp>
        <p:nvSpPr>
          <p:cNvPr id="4" name="Footer Placeholder 3"/>
          <p:cNvSpPr>
            <a:spLocks noGrp="1"/>
          </p:cNvSpPr>
          <p:nvPr>
            <p:ph type="ftr" sz="quarter" idx="15"/>
          </p:nvPr>
        </p:nvSpPr>
        <p:spPr/>
        <p:txBody>
          <a:bodyPr/>
          <a:lstStyle/>
          <a:p>
            <a:endParaRPr lang="en-US" dirty="0"/>
          </a:p>
        </p:txBody>
      </p:sp>
      <p:pic>
        <p:nvPicPr>
          <p:cNvPr id="8" name="Picture 7"/>
          <p:cNvPicPr>
            <a:picLocks noChangeAspect="1"/>
          </p:cNvPicPr>
          <p:nvPr/>
        </p:nvPicPr>
        <p:blipFill>
          <a:blip r:embed="rId2"/>
          <a:stretch>
            <a:fillRect/>
          </a:stretch>
        </p:blipFill>
        <p:spPr>
          <a:xfrm>
            <a:off x="420275" y="1018775"/>
            <a:ext cx="8276016" cy="4749773"/>
          </a:xfrm>
          <a:prstGeom prst="rect">
            <a:avLst/>
          </a:prstGeom>
        </p:spPr>
      </p:pic>
    </p:spTree>
    <p:extLst>
      <p:ext uri="{BB962C8B-B14F-4D97-AF65-F5344CB8AC3E}">
        <p14:creationId xmlns:p14="http://schemas.microsoft.com/office/powerpoint/2010/main" val="163963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8348472" cy="1886503"/>
          </a:xfrm>
        </p:spPr>
        <p:txBody>
          <a:bodyPr/>
          <a:lstStyle/>
          <a:p>
            <a:pPr marL="0" indent="0">
              <a:buNone/>
            </a:pPr>
            <a:r>
              <a:rPr lang="en-US" dirty="0"/>
              <a:t>Preprocessing : Preparing the data to extract features out of that </a:t>
            </a:r>
            <a:r>
              <a:rPr lang="en-US" dirty="0" smtClean="0"/>
              <a:t>data</a:t>
            </a:r>
          </a:p>
          <a:p>
            <a:r>
              <a:rPr lang="en-US" dirty="0" smtClean="0"/>
              <a:t>Noise Removal</a:t>
            </a:r>
          </a:p>
          <a:p>
            <a:r>
              <a:rPr lang="en-US" dirty="0" smtClean="0"/>
              <a:t>Lexicon Normalization</a:t>
            </a:r>
          </a:p>
          <a:p>
            <a:r>
              <a:rPr lang="en-US" dirty="0" smtClean="0"/>
              <a:t>Object </a:t>
            </a:r>
            <a:r>
              <a:rPr lang="en-US" dirty="0"/>
              <a:t>Standardization</a:t>
            </a:r>
          </a:p>
        </p:txBody>
      </p:sp>
      <p:sp>
        <p:nvSpPr>
          <p:cNvPr id="3" name="Title 2"/>
          <p:cNvSpPr>
            <a:spLocks noGrp="1"/>
          </p:cNvSpPr>
          <p:nvPr>
            <p:ph type="title"/>
          </p:nvPr>
        </p:nvSpPr>
        <p:spPr/>
        <p:txBody>
          <a:bodyPr/>
          <a:lstStyle/>
          <a:p>
            <a:r>
              <a:rPr lang="en-US" dirty="0"/>
              <a:t>Text preprocessing</a:t>
            </a:r>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94982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6823577" cy="1366550"/>
          </a:xfrm>
        </p:spPr>
        <p:txBody>
          <a:bodyPr/>
          <a:lstStyle/>
          <a:p>
            <a:pPr marL="0" indent="0">
              <a:buNone/>
            </a:pPr>
            <a:r>
              <a:rPr lang="en-US" dirty="0"/>
              <a:t>Any piece of text which is not relevant to the context of the data and the end-output can be specified as the noise</a:t>
            </a:r>
            <a:r>
              <a:rPr lang="en-US" dirty="0" smtClean="0"/>
              <a:t>. A </a:t>
            </a:r>
            <a:r>
              <a:rPr lang="en-US" dirty="0"/>
              <a:t>general approach for noise removal is to prepare a dictionary of noisy entities, and iterate the text object by tokens (or by words), eliminating those tokens which are present in the noise dictionary</a:t>
            </a:r>
            <a:r>
              <a:rPr lang="en-US" dirty="0" smtClean="0"/>
              <a:t>. This </a:t>
            </a:r>
            <a:r>
              <a:rPr lang="en-US" dirty="0"/>
              <a:t>dictionary is called Stop Words.</a:t>
            </a:r>
          </a:p>
        </p:txBody>
      </p:sp>
      <p:sp>
        <p:nvSpPr>
          <p:cNvPr id="3" name="Title 2"/>
          <p:cNvSpPr>
            <a:spLocks noGrp="1"/>
          </p:cNvSpPr>
          <p:nvPr>
            <p:ph type="title"/>
          </p:nvPr>
        </p:nvSpPr>
        <p:spPr/>
        <p:txBody>
          <a:bodyPr/>
          <a:lstStyle/>
          <a:p>
            <a:r>
              <a:rPr lang="en-US" dirty="0"/>
              <a:t>N</a:t>
            </a:r>
            <a:r>
              <a:rPr lang="en-US" dirty="0" smtClean="0"/>
              <a:t>oise Removal</a:t>
            </a:r>
            <a:endParaRPr lang="en-US" dirty="0"/>
          </a:p>
        </p:txBody>
      </p:sp>
      <p:sp>
        <p:nvSpPr>
          <p:cNvPr id="4" name="Footer Placeholder 3"/>
          <p:cNvSpPr>
            <a:spLocks noGrp="1"/>
          </p:cNvSpPr>
          <p:nvPr>
            <p:ph type="ftr" sz="quarter" idx="15"/>
          </p:nvPr>
        </p:nvSpPr>
        <p:spPr/>
        <p:txBody>
          <a:bodyPr/>
          <a:lstStyle/>
          <a:p>
            <a:endParaRPr lang="en-US" dirty="0"/>
          </a:p>
        </p:txBody>
      </p:sp>
      <p:sp>
        <p:nvSpPr>
          <p:cNvPr id="5" name="Rectangle 4"/>
          <p:cNvSpPr/>
          <p:nvPr/>
        </p:nvSpPr>
        <p:spPr>
          <a:xfrm>
            <a:off x="502179" y="3338915"/>
            <a:ext cx="3464191" cy="646331"/>
          </a:xfrm>
          <a:prstGeom prst="rect">
            <a:avLst/>
          </a:prstGeom>
        </p:spPr>
        <p:txBody>
          <a:bodyPr wrap="square">
            <a:spAutoFit/>
          </a:bodyPr>
          <a:lstStyle/>
          <a:p>
            <a:r>
              <a:rPr lang="en-US" dirty="0" err="1"/>
              <a:t>stop_words_list</a:t>
            </a:r>
            <a:r>
              <a:rPr lang="en-US" dirty="0"/>
              <a:t> = ["is", "a", "this", "..."]</a:t>
            </a:r>
          </a:p>
        </p:txBody>
      </p:sp>
    </p:spTree>
    <p:extLst>
      <p:ext uri="{BB962C8B-B14F-4D97-AF65-F5344CB8AC3E}">
        <p14:creationId xmlns:p14="http://schemas.microsoft.com/office/powerpoint/2010/main" val="1370369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5846424" cy="4773138"/>
          </a:xfrm>
        </p:spPr>
        <p:txBody>
          <a:bodyPr/>
          <a:lstStyle/>
          <a:p>
            <a:pPr marL="0" indent="0">
              <a:buNone/>
            </a:pPr>
            <a:r>
              <a:rPr lang="en-US" dirty="0"/>
              <a:t>The multiple representations exhibited by single word</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a:buFont typeface="Arial" panose="020B0604020202020204" pitchFamily="34" charset="0"/>
              <a:buChar char="•"/>
            </a:pPr>
            <a:r>
              <a:rPr lang="en-US" b="1" dirty="0" smtClean="0"/>
              <a:t>Stemming</a:t>
            </a:r>
            <a:r>
              <a:rPr lang="en-US" dirty="0"/>
              <a:t>:  Stemming is a rudimentary rule-based process of stripping the suffixes (“</a:t>
            </a:r>
            <a:r>
              <a:rPr lang="en-US" dirty="0" err="1"/>
              <a:t>ing</a:t>
            </a:r>
            <a:r>
              <a:rPr lang="en-US" dirty="0"/>
              <a:t>”, “</a:t>
            </a:r>
            <a:r>
              <a:rPr lang="en-US" dirty="0" err="1"/>
              <a:t>ly</a:t>
            </a:r>
            <a:r>
              <a:rPr lang="en-US" dirty="0"/>
              <a:t>”, “</a:t>
            </a:r>
            <a:r>
              <a:rPr lang="en-US" dirty="0" err="1"/>
              <a:t>es</a:t>
            </a:r>
            <a:r>
              <a:rPr lang="en-US" dirty="0"/>
              <a:t>”, “s” </a:t>
            </a:r>
            <a:r>
              <a:rPr lang="en-US" dirty="0" err="1"/>
              <a:t>etc</a:t>
            </a:r>
            <a:r>
              <a:rPr lang="en-US" dirty="0"/>
              <a:t>) from a word</a:t>
            </a:r>
            <a:r>
              <a:rPr lang="en-US" dirty="0" smtClean="0"/>
              <a:t>.</a:t>
            </a:r>
          </a:p>
          <a:p>
            <a:pPr>
              <a:buFont typeface="Arial" panose="020B0604020202020204" pitchFamily="34" charset="0"/>
              <a:buChar char="•"/>
            </a:pPr>
            <a:r>
              <a:rPr lang="en-US" b="1" dirty="0" smtClean="0"/>
              <a:t>Lemmatization</a:t>
            </a:r>
            <a:r>
              <a:rPr lang="en-US" dirty="0"/>
              <a:t>: Lemmatization, on the other hand, makes use of vocabulary (dictionary importance of words) and morphological analysis (word structure and grammar relations).</a:t>
            </a:r>
          </a:p>
        </p:txBody>
      </p:sp>
      <p:sp>
        <p:nvSpPr>
          <p:cNvPr id="3" name="Title 2"/>
          <p:cNvSpPr>
            <a:spLocks noGrp="1"/>
          </p:cNvSpPr>
          <p:nvPr>
            <p:ph type="title"/>
          </p:nvPr>
        </p:nvSpPr>
        <p:spPr/>
        <p:txBody>
          <a:bodyPr/>
          <a:lstStyle/>
          <a:p>
            <a:r>
              <a:rPr lang="en-US" dirty="0"/>
              <a:t>Lexicon Normalization</a:t>
            </a:r>
          </a:p>
        </p:txBody>
      </p:sp>
      <p:sp>
        <p:nvSpPr>
          <p:cNvPr id="4" name="Footer Placeholder 3"/>
          <p:cNvSpPr>
            <a:spLocks noGrp="1"/>
          </p:cNvSpPr>
          <p:nvPr>
            <p:ph type="ftr" sz="quarter" idx="15"/>
          </p:nvPr>
        </p:nvSpPr>
        <p:spPr/>
        <p:txBody>
          <a:bodyPr/>
          <a:lstStyle/>
          <a:p>
            <a:endParaRPr lang="en-US" dirty="0"/>
          </a:p>
        </p:txBody>
      </p:sp>
      <p:pic>
        <p:nvPicPr>
          <p:cNvPr id="6" name="Picture 5"/>
          <p:cNvPicPr>
            <a:picLocks noChangeAspect="1"/>
          </p:cNvPicPr>
          <p:nvPr/>
        </p:nvPicPr>
        <p:blipFill>
          <a:blip r:embed="rId2"/>
          <a:stretch>
            <a:fillRect/>
          </a:stretch>
        </p:blipFill>
        <p:spPr>
          <a:xfrm>
            <a:off x="509553" y="1634304"/>
            <a:ext cx="7331597" cy="2085713"/>
          </a:xfrm>
          <a:prstGeom prst="rect">
            <a:avLst/>
          </a:prstGeom>
        </p:spPr>
      </p:pic>
    </p:spTree>
    <p:extLst>
      <p:ext uri="{BB962C8B-B14F-4D97-AF65-F5344CB8AC3E}">
        <p14:creationId xmlns:p14="http://schemas.microsoft.com/office/powerpoint/2010/main" val="2909200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0"/>
            <a:ext cx="6097435" cy="5001059"/>
          </a:xfrm>
        </p:spPr>
        <p:txBody>
          <a:bodyPr/>
          <a:lstStyle/>
          <a:p>
            <a:r>
              <a:rPr lang="en-US" dirty="0"/>
              <a:t>Text data often contains words or phrases which are not present in any standard lexical dictionaries. These pieces are not recognized by search engines and models</a:t>
            </a:r>
            <a:r>
              <a:rPr lang="en-US" dirty="0" smtClean="0"/>
              <a:t>.</a:t>
            </a:r>
          </a:p>
          <a:p>
            <a:r>
              <a:rPr lang="en-US" dirty="0" err="1"/>
              <a:t>lookup_dict</a:t>
            </a:r>
            <a:r>
              <a:rPr lang="en-US" dirty="0"/>
              <a:t> = {'</a:t>
            </a:r>
            <a:r>
              <a:rPr lang="en-US" dirty="0" err="1"/>
              <a:t>rt</a:t>
            </a:r>
            <a:r>
              <a:rPr lang="en-US" dirty="0"/>
              <a:t>':'Retweet', '</a:t>
            </a:r>
            <a:r>
              <a:rPr lang="en-US" dirty="0" err="1"/>
              <a:t>dm</a:t>
            </a:r>
            <a:r>
              <a:rPr lang="en-US" dirty="0"/>
              <a:t>':'direct message', "</a:t>
            </a:r>
            <a:r>
              <a:rPr lang="en-US" dirty="0" err="1"/>
              <a:t>awsm</a:t>
            </a:r>
            <a:r>
              <a:rPr lang="en-US" dirty="0"/>
              <a:t>" : "awesome", "luv" :"love", </a:t>
            </a:r>
            <a:r>
              <a:rPr lang="en-US" dirty="0" smtClean="0"/>
              <a:t>"..."}</a:t>
            </a:r>
          </a:p>
          <a:p>
            <a:r>
              <a:rPr lang="en-US" dirty="0"/>
              <a:t>This was something we skipped because different article authors might have different styles and a common list was quite difficult to make.</a:t>
            </a:r>
          </a:p>
        </p:txBody>
      </p:sp>
      <p:sp>
        <p:nvSpPr>
          <p:cNvPr id="3" name="Title 2"/>
          <p:cNvSpPr>
            <a:spLocks noGrp="1"/>
          </p:cNvSpPr>
          <p:nvPr>
            <p:ph type="title"/>
          </p:nvPr>
        </p:nvSpPr>
        <p:spPr/>
        <p:txBody>
          <a:bodyPr/>
          <a:lstStyle/>
          <a:p>
            <a:r>
              <a:rPr lang="en-US" dirty="0"/>
              <a:t>Object Standardization</a:t>
            </a:r>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82202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7971059" cy="1160362"/>
          </a:xfrm>
        </p:spPr>
        <p:txBody>
          <a:bodyPr/>
          <a:lstStyle/>
          <a:p>
            <a:pPr marL="0" indent="0">
              <a:buNone/>
            </a:pPr>
            <a:r>
              <a:rPr lang="en-US" dirty="0"/>
              <a:t>66% of data was used as our train Data Set and for all the Vocabulary use we found the TFIDF Vectors or values. For both Abstract and Title vocabulary included we had 8428 features in total.</a:t>
            </a:r>
          </a:p>
        </p:txBody>
      </p:sp>
      <p:sp>
        <p:nvSpPr>
          <p:cNvPr id="3" name="Title 2"/>
          <p:cNvSpPr>
            <a:spLocks noGrp="1"/>
          </p:cNvSpPr>
          <p:nvPr>
            <p:ph type="title"/>
          </p:nvPr>
        </p:nvSpPr>
        <p:spPr/>
        <p:txBody>
          <a:bodyPr/>
          <a:lstStyle/>
          <a:p>
            <a:r>
              <a:rPr lang="en-US" dirty="0" smtClean="0"/>
              <a:t>Lets Learn </a:t>
            </a:r>
            <a:r>
              <a:rPr lang="en-US" dirty="0"/>
              <a:t>from </a:t>
            </a:r>
            <a:r>
              <a:rPr lang="en-US" dirty="0" smtClean="0"/>
              <a:t>Train Data (Epidemiology)</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rotWithShape="1">
          <a:blip r:embed="rId2"/>
          <a:srcRect r="25025"/>
          <a:stretch/>
        </p:blipFill>
        <p:spPr>
          <a:xfrm>
            <a:off x="384047" y="2384613"/>
            <a:ext cx="8348472" cy="2924175"/>
          </a:xfrm>
          <a:prstGeom prst="rect">
            <a:avLst/>
          </a:prstGeom>
        </p:spPr>
      </p:pic>
    </p:spTree>
    <p:extLst>
      <p:ext uri="{BB962C8B-B14F-4D97-AF65-F5344CB8AC3E}">
        <p14:creationId xmlns:p14="http://schemas.microsoft.com/office/powerpoint/2010/main" val="3892654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Logistic </a:t>
            </a:r>
            <a:r>
              <a:rPr lang="en-US" dirty="0" smtClean="0"/>
              <a:t>Regression</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384047" y="1228725"/>
            <a:ext cx="8413850" cy="4320428"/>
          </a:xfrm>
          <a:prstGeom prst="rect">
            <a:avLst/>
          </a:prstGeom>
        </p:spPr>
      </p:pic>
    </p:spTree>
    <p:extLst>
      <p:ext uri="{BB962C8B-B14F-4D97-AF65-F5344CB8AC3E}">
        <p14:creationId xmlns:p14="http://schemas.microsoft.com/office/powerpoint/2010/main" val="3812204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197356"/>
            <a:ext cx="8348472" cy="5001059"/>
          </a:xfrm>
        </p:spPr>
        <p:txBody>
          <a:bodyPr/>
          <a:lstStyle/>
          <a:p>
            <a:pPr marL="0" indent="0">
              <a:buNone/>
            </a:pPr>
            <a:r>
              <a:rPr lang="en-US" dirty="0"/>
              <a:t>Non-Small-Cell Lung </a:t>
            </a:r>
            <a:r>
              <a:rPr lang="en-US" dirty="0" smtClean="0"/>
              <a:t>Cancer</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Running </a:t>
            </a:r>
            <a:r>
              <a:rPr lang="en-US" dirty="0"/>
              <a:t>a model </a:t>
            </a:r>
            <a:r>
              <a:rPr lang="en-US" b="1" dirty="0"/>
              <a:t>blindly </a:t>
            </a:r>
            <a:r>
              <a:rPr lang="en-US" dirty="0"/>
              <a:t>without understanding the data gave us an accuracy of only </a:t>
            </a:r>
            <a:r>
              <a:rPr lang="en-US" b="1" dirty="0"/>
              <a:t>68.9</a:t>
            </a:r>
            <a:r>
              <a:rPr lang="en-US" b="1" dirty="0" smtClean="0"/>
              <a:t>%</a:t>
            </a:r>
          </a:p>
          <a:p>
            <a:pPr marL="0" indent="0">
              <a:buNone/>
            </a:pPr>
            <a:endParaRPr lang="en-US" dirty="0"/>
          </a:p>
          <a:p>
            <a:pPr marL="0" indent="0" algn="ctr">
              <a:buNone/>
            </a:pPr>
            <a:r>
              <a:rPr lang="en-US" b="1" dirty="0"/>
              <a:t>Solution : Let's learn from our mistakes.</a:t>
            </a:r>
          </a:p>
        </p:txBody>
      </p:sp>
      <p:sp>
        <p:nvSpPr>
          <p:cNvPr id="3" name="Title 2"/>
          <p:cNvSpPr>
            <a:spLocks noGrp="1"/>
          </p:cNvSpPr>
          <p:nvPr>
            <p:ph type="title"/>
          </p:nvPr>
        </p:nvSpPr>
        <p:spPr/>
        <p:txBody>
          <a:bodyPr/>
          <a:lstStyle/>
          <a:p>
            <a:r>
              <a:rPr lang="en-US" dirty="0"/>
              <a:t>Not </a:t>
            </a:r>
            <a:r>
              <a:rPr lang="en-US" dirty="0" smtClean="0"/>
              <a:t>Every Data </a:t>
            </a:r>
            <a:r>
              <a:rPr lang="en-US" dirty="0"/>
              <a:t>is </a:t>
            </a:r>
            <a:r>
              <a:rPr lang="en-US" dirty="0" smtClean="0"/>
              <a:t>Simple</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1072043" y="1693769"/>
            <a:ext cx="6972479" cy="1318917"/>
          </a:xfrm>
          <a:prstGeom prst="rect">
            <a:avLst/>
          </a:prstGeom>
        </p:spPr>
      </p:pic>
    </p:spTree>
    <p:extLst>
      <p:ext uri="{BB962C8B-B14F-4D97-AF65-F5344CB8AC3E}">
        <p14:creationId xmlns:p14="http://schemas.microsoft.com/office/powerpoint/2010/main" val="300382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Terminology</a:t>
            </a:r>
            <a:endParaRPr lang="en-US" dirty="0"/>
          </a:p>
        </p:txBody>
      </p:sp>
      <p:sp>
        <p:nvSpPr>
          <p:cNvPr id="3" name="Subtitle 2"/>
          <p:cNvSpPr>
            <a:spLocks noGrp="1"/>
          </p:cNvSpPr>
          <p:nvPr>
            <p:ph type="subTitle" idx="1"/>
          </p:nvPr>
        </p:nvSpPr>
        <p:spPr>
          <a:xfrm>
            <a:off x="384048" y="3152299"/>
            <a:ext cx="3886200" cy="1277273"/>
          </a:xfrm>
        </p:spPr>
        <p:txBody>
          <a:bodyPr/>
          <a:lstStyle/>
          <a:p>
            <a:pPr marL="285750" indent="-285750">
              <a:buFont typeface="Arial" panose="020B0604020202020204" pitchFamily="34" charset="0"/>
              <a:buChar char="•"/>
            </a:pPr>
            <a:r>
              <a:rPr lang="en-US" sz="1800" dirty="0"/>
              <a:t>Statistical </a:t>
            </a:r>
            <a:r>
              <a:rPr lang="en-US" sz="1800" dirty="0" smtClean="0"/>
              <a:t>Terminology</a:t>
            </a:r>
          </a:p>
          <a:p>
            <a:pPr marL="285750" indent="-285750">
              <a:buFont typeface="Arial" panose="020B0604020202020204" pitchFamily="34" charset="0"/>
              <a:buChar char="•"/>
            </a:pPr>
            <a:r>
              <a:rPr lang="en-US" sz="1800" dirty="0" smtClean="0"/>
              <a:t>Classification</a:t>
            </a:r>
          </a:p>
          <a:p>
            <a:pPr marL="285750" indent="-285750">
              <a:buFont typeface="Arial" panose="020B0604020202020204" pitchFamily="34" charset="0"/>
              <a:buChar char="•"/>
            </a:pPr>
            <a:r>
              <a:rPr lang="en-US" sz="1800" dirty="0" smtClean="0"/>
              <a:t>Regression</a:t>
            </a:r>
          </a:p>
          <a:p>
            <a:pPr marL="285750" indent="-285750">
              <a:buFont typeface="Arial" panose="020B0604020202020204" pitchFamily="34" charset="0"/>
              <a:buChar char="•"/>
            </a:pPr>
            <a:r>
              <a:rPr lang="en-US" sz="1800" dirty="0" smtClean="0"/>
              <a:t>Model </a:t>
            </a:r>
            <a:r>
              <a:rPr lang="en-US" sz="1800" dirty="0"/>
              <a:t>Fitting/Training</a:t>
            </a:r>
          </a:p>
        </p:txBody>
      </p:sp>
    </p:spTree>
    <p:extLst>
      <p:ext uri="{BB962C8B-B14F-4D97-AF65-F5344CB8AC3E}">
        <p14:creationId xmlns:p14="http://schemas.microsoft.com/office/powerpoint/2010/main" val="67742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380432"/>
          </a:xfrm>
        </p:spPr>
        <p:txBody>
          <a:bodyPr/>
          <a:lstStyle/>
          <a:p>
            <a:pPr marL="0" indent="0">
              <a:buNone/>
            </a:pPr>
            <a:r>
              <a:rPr lang="en-US" dirty="0"/>
              <a:t>Out of a total of 620 predictions 169 were FALSE</a:t>
            </a:r>
          </a:p>
        </p:txBody>
      </p:sp>
      <p:sp>
        <p:nvSpPr>
          <p:cNvPr id="3" name="Title 2"/>
          <p:cNvSpPr>
            <a:spLocks noGrp="1"/>
          </p:cNvSpPr>
          <p:nvPr>
            <p:ph type="title"/>
          </p:nvPr>
        </p:nvSpPr>
        <p:spPr/>
        <p:txBody>
          <a:bodyPr/>
          <a:lstStyle/>
          <a:p>
            <a:r>
              <a:rPr lang="en-US" dirty="0"/>
              <a:t>Lets look at the </a:t>
            </a:r>
            <a:r>
              <a:rPr lang="en-US" dirty="0" smtClean="0"/>
              <a:t>False Predictions</a:t>
            </a:r>
            <a:endParaRPr lang="en-US" dirty="0"/>
          </a:p>
        </p:txBody>
      </p:sp>
      <p:sp>
        <p:nvSpPr>
          <p:cNvPr id="4" name="Footer Placeholder 3"/>
          <p:cNvSpPr>
            <a:spLocks noGrp="1"/>
          </p:cNvSpPr>
          <p:nvPr>
            <p:ph type="ftr" sz="quarter" idx="15"/>
          </p:nvPr>
        </p:nvSpPr>
        <p:spPr/>
        <p:txBody>
          <a:bodyPr/>
          <a:lstStyle/>
          <a:p>
            <a:endParaRPr lang="en-US" dirty="0"/>
          </a:p>
        </p:txBody>
      </p:sp>
      <p:pic>
        <p:nvPicPr>
          <p:cNvPr id="5" name="Picture 4"/>
          <p:cNvPicPr>
            <a:picLocks noChangeAspect="1"/>
          </p:cNvPicPr>
          <p:nvPr/>
        </p:nvPicPr>
        <p:blipFill>
          <a:blip r:embed="rId2"/>
          <a:stretch>
            <a:fillRect/>
          </a:stretch>
        </p:blipFill>
        <p:spPr>
          <a:xfrm>
            <a:off x="837778" y="1810159"/>
            <a:ext cx="7441010" cy="3865750"/>
          </a:xfrm>
          <a:prstGeom prst="rect">
            <a:avLst/>
          </a:prstGeom>
        </p:spPr>
      </p:pic>
    </p:spTree>
    <p:extLst>
      <p:ext uri="{BB962C8B-B14F-4D97-AF65-F5344CB8AC3E}">
        <p14:creationId xmlns:p14="http://schemas.microsoft.com/office/powerpoint/2010/main" val="3240421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384047" y="1224251"/>
            <a:ext cx="8348472" cy="380432"/>
          </a:xfrm>
        </p:spPr>
        <p:txBody>
          <a:bodyPr/>
          <a:lstStyle/>
          <a:p>
            <a:pPr marL="0" indent="0">
              <a:buNone/>
            </a:pPr>
            <a:r>
              <a:rPr lang="en-US" dirty="0"/>
              <a:t>Talking to our seniors we found that majority of Empty abstracts are included.</a:t>
            </a:r>
          </a:p>
        </p:txBody>
      </p:sp>
      <p:sp>
        <p:nvSpPr>
          <p:cNvPr id="3" name="Title 2"/>
          <p:cNvSpPr>
            <a:spLocks noGrp="1"/>
          </p:cNvSpPr>
          <p:nvPr>
            <p:ph type="title"/>
          </p:nvPr>
        </p:nvSpPr>
        <p:spPr/>
        <p:txBody>
          <a:bodyPr/>
          <a:lstStyle/>
          <a:p>
            <a:r>
              <a:rPr lang="en-US" dirty="0" smtClean="0"/>
              <a:t>Empty Abstracts</a:t>
            </a:r>
            <a:r>
              <a:rPr lang="en-US" dirty="0"/>
              <a:t>?</a:t>
            </a:r>
          </a:p>
        </p:txBody>
      </p:sp>
      <p:sp>
        <p:nvSpPr>
          <p:cNvPr id="4" name="Footer Placeholder 3"/>
          <p:cNvSpPr>
            <a:spLocks noGrp="1"/>
          </p:cNvSpPr>
          <p:nvPr>
            <p:ph type="ftr" sz="quarter" idx="15"/>
          </p:nvPr>
        </p:nvSpPr>
        <p:spPr/>
        <p:txBody>
          <a:bodyPr/>
          <a:lstStyle/>
          <a:p>
            <a:endParaRPr lang="en-US" dirty="0"/>
          </a:p>
        </p:txBody>
      </p:sp>
      <p:pic>
        <p:nvPicPr>
          <p:cNvPr id="6" name="Picture 5"/>
          <p:cNvPicPr>
            <a:picLocks noChangeAspect="1"/>
          </p:cNvPicPr>
          <p:nvPr/>
        </p:nvPicPr>
        <p:blipFill>
          <a:blip r:embed="rId2"/>
          <a:stretch>
            <a:fillRect/>
          </a:stretch>
        </p:blipFill>
        <p:spPr>
          <a:xfrm>
            <a:off x="907957" y="1810159"/>
            <a:ext cx="7321644" cy="2565141"/>
          </a:xfrm>
          <a:prstGeom prst="rect">
            <a:avLst/>
          </a:prstGeom>
        </p:spPr>
      </p:pic>
      <p:sp>
        <p:nvSpPr>
          <p:cNvPr id="7" name="Rectangle 6"/>
          <p:cNvSpPr/>
          <p:nvPr/>
        </p:nvSpPr>
        <p:spPr>
          <a:xfrm>
            <a:off x="384047" y="4610138"/>
            <a:ext cx="7845554" cy="646331"/>
          </a:xfrm>
          <a:prstGeom prst="rect">
            <a:avLst/>
          </a:prstGeom>
        </p:spPr>
        <p:txBody>
          <a:bodyPr wrap="square">
            <a:spAutoFit/>
          </a:bodyPr>
          <a:lstStyle/>
          <a:p>
            <a:r>
              <a:rPr lang="en-US" dirty="0"/>
              <a:t>Considering the empty abstract Criteria we have only 32 FALSE predictions that gives us an error of 5.16% or an accuracy of </a:t>
            </a:r>
            <a:r>
              <a:rPr lang="en-US" b="1" dirty="0"/>
              <a:t>94.83%.</a:t>
            </a:r>
          </a:p>
        </p:txBody>
      </p:sp>
    </p:spTree>
    <p:extLst>
      <p:ext uri="{BB962C8B-B14F-4D97-AF65-F5344CB8AC3E}">
        <p14:creationId xmlns:p14="http://schemas.microsoft.com/office/powerpoint/2010/main" val="1368361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To do a quality check of your work</a:t>
            </a:r>
            <a:r>
              <a:rPr lang="en-US" dirty="0" smtClean="0"/>
              <a:t>.</a:t>
            </a:r>
          </a:p>
          <a:p>
            <a:r>
              <a:rPr lang="en-US" dirty="0" smtClean="0"/>
              <a:t>To </a:t>
            </a:r>
            <a:r>
              <a:rPr lang="en-US" dirty="0"/>
              <a:t>do half the work and let machine do the other half</a:t>
            </a:r>
            <a:r>
              <a:rPr lang="en-US" dirty="0" smtClean="0"/>
              <a:t>.</a:t>
            </a:r>
          </a:p>
          <a:p>
            <a:r>
              <a:rPr lang="en-US" dirty="0" smtClean="0"/>
              <a:t>To </a:t>
            </a:r>
            <a:r>
              <a:rPr lang="en-US" dirty="0"/>
              <a:t>prepare Models on previously done SLRs so future SLRs on same topic can be </a:t>
            </a:r>
            <a:r>
              <a:rPr lang="en-US" dirty="0" smtClean="0"/>
              <a:t>automated</a:t>
            </a:r>
          </a:p>
          <a:p>
            <a:r>
              <a:rPr lang="en-US" dirty="0" smtClean="0"/>
              <a:t>Add </a:t>
            </a:r>
            <a:r>
              <a:rPr lang="en-US" dirty="0"/>
              <a:t>more features and conditions by experienced people in the field of SLR to prepare a generalized model to improve generalized accuracy.</a:t>
            </a:r>
          </a:p>
        </p:txBody>
      </p:sp>
      <p:sp>
        <p:nvSpPr>
          <p:cNvPr id="3" name="Title 2"/>
          <p:cNvSpPr>
            <a:spLocks noGrp="1"/>
          </p:cNvSpPr>
          <p:nvPr>
            <p:ph type="title"/>
          </p:nvPr>
        </p:nvSpPr>
        <p:spPr/>
        <p:txBody>
          <a:bodyPr/>
          <a:lstStyle/>
          <a:p>
            <a:r>
              <a:rPr lang="en-US" dirty="0" smtClean="0"/>
              <a:t>USES</a:t>
            </a:r>
            <a:endParaRPr lang="en-US" dirty="0"/>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78492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endParaRPr lang="en-US" dirty="0"/>
          </a:p>
        </p:txBody>
      </p:sp>
      <p:pic>
        <p:nvPicPr>
          <p:cNvPr id="71682" name="Picture 2" descr="Image result for THANK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70" y="851646"/>
            <a:ext cx="8298583" cy="467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82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250277" y="1662977"/>
            <a:ext cx="4723488" cy="2735393"/>
          </a:xfrm>
          <a:prstGeom prst="rect">
            <a:avLst/>
          </a:prstGeom>
        </p:spPr>
      </p:pic>
      <p:sp>
        <p:nvSpPr>
          <p:cNvPr id="3" name="Content Placeholder 2"/>
          <p:cNvSpPr>
            <a:spLocks noGrp="1"/>
          </p:cNvSpPr>
          <p:nvPr>
            <p:ph sz="quarter" idx="13"/>
          </p:nvPr>
        </p:nvSpPr>
        <p:spPr/>
        <p:txBody>
          <a:bodyPr/>
          <a:lstStyle/>
          <a:p>
            <a:r>
              <a:rPr lang="en-US" dirty="0"/>
              <a:t>Classification is a data mining function that assigns items in a collection to target categories or classes. The goal of classification is to accurately predict the target class for each case in the data. </a:t>
            </a:r>
          </a:p>
        </p:txBody>
      </p:sp>
      <p:sp>
        <p:nvSpPr>
          <p:cNvPr id="4" name="Title 3"/>
          <p:cNvSpPr>
            <a:spLocks noGrp="1"/>
          </p:cNvSpPr>
          <p:nvPr>
            <p:ph type="title"/>
          </p:nvPr>
        </p:nvSpPr>
        <p:spPr/>
        <p:txBody>
          <a:bodyPr/>
          <a:lstStyle/>
          <a:p>
            <a:r>
              <a:rPr lang="en-US" dirty="0" smtClean="0"/>
              <a:t>Classification Problems</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584018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422647" y="1741934"/>
            <a:ext cx="4041775" cy="2281931"/>
          </a:xfrm>
          <a:prstGeom prst="rect">
            <a:avLst/>
          </a:prstGeom>
        </p:spPr>
      </p:pic>
      <p:sp>
        <p:nvSpPr>
          <p:cNvPr id="3" name="Content Placeholder 2"/>
          <p:cNvSpPr>
            <a:spLocks noGrp="1"/>
          </p:cNvSpPr>
          <p:nvPr>
            <p:ph sz="quarter" idx="13"/>
          </p:nvPr>
        </p:nvSpPr>
        <p:spPr/>
        <p:txBody>
          <a:bodyPr/>
          <a:lstStyle/>
          <a:p>
            <a:r>
              <a:rPr lang="en-US" dirty="0"/>
              <a:t>Regression analysis is a statistical process for estimating the relationships among variables. It includes many techniques for modeling and analyzing several variables, when the focus is on the relationship between a dependent variable and one or more independent variables (or 'predictors').The target value is a continuous value. </a:t>
            </a:r>
          </a:p>
        </p:txBody>
      </p:sp>
      <p:sp>
        <p:nvSpPr>
          <p:cNvPr id="4" name="Title 3"/>
          <p:cNvSpPr>
            <a:spLocks noGrp="1"/>
          </p:cNvSpPr>
          <p:nvPr>
            <p:ph type="title"/>
          </p:nvPr>
        </p:nvSpPr>
        <p:spPr/>
        <p:txBody>
          <a:bodyPr/>
          <a:lstStyle/>
          <a:p>
            <a:r>
              <a:rPr lang="en-US" dirty="0" smtClean="0"/>
              <a:t>Regression problem</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545390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4672013" y="1691497"/>
            <a:ext cx="4041775" cy="4516405"/>
          </a:xfrm>
          <a:prstGeom prst="rect">
            <a:avLst/>
          </a:prstGeom>
        </p:spPr>
      </p:pic>
      <p:sp>
        <p:nvSpPr>
          <p:cNvPr id="3" name="Content Placeholder 2"/>
          <p:cNvSpPr>
            <a:spLocks noGrp="1"/>
          </p:cNvSpPr>
          <p:nvPr>
            <p:ph sz="quarter" idx="13"/>
          </p:nvPr>
        </p:nvSpPr>
        <p:spPr/>
        <p:txBody>
          <a:bodyPr/>
          <a:lstStyle/>
          <a:p>
            <a:r>
              <a:rPr lang="en-US" dirty="0"/>
              <a:t>Model fitting or training is a 3 steps </a:t>
            </a:r>
            <a:r>
              <a:rPr lang="en-US" dirty="0" err="1"/>
              <a:t>process:First</a:t>
            </a:r>
            <a:r>
              <a:rPr lang="en-US" dirty="0"/>
              <a:t>, you need a function that takes in a set of parameters and returns a predicted data </a:t>
            </a:r>
            <a:r>
              <a:rPr lang="en-US" dirty="0" err="1"/>
              <a:t>set.Second</a:t>
            </a:r>
            <a:r>
              <a:rPr lang="en-US" dirty="0"/>
              <a:t>, you need an 'error function' that provides a number representing the difference between your data and the model's prediction for any given set of model parameters. Third, you need to find and weight the parameters such that it minimizes this difference or error. </a:t>
            </a:r>
          </a:p>
        </p:txBody>
      </p:sp>
      <p:sp>
        <p:nvSpPr>
          <p:cNvPr id="4" name="Title 3"/>
          <p:cNvSpPr>
            <a:spLocks noGrp="1"/>
          </p:cNvSpPr>
          <p:nvPr>
            <p:ph type="title"/>
          </p:nvPr>
        </p:nvSpPr>
        <p:spPr/>
        <p:txBody>
          <a:bodyPr/>
          <a:lstStyle/>
          <a:p>
            <a:r>
              <a:rPr lang="en-US" dirty="0" smtClean="0"/>
              <a:t>Model Fitting/Training</a:t>
            </a:r>
            <a:endParaRPr lang="en-US" dirty="0"/>
          </a:p>
        </p:txBody>
      </p:sp>
      <p:sp>
        <p:nvSpPr>
          <p:cNvPr id="6" name="Footer Placeholder 5"/>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094254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Quintiles_PPT_Template_11Mar15">
  <a:themeElements>
    <a:clrScheme name="QuintilesIMS Combo">
      <a:dk1>
        <a:sysClr val="windowText" lastClr="000000"/>
      </a:dk1>
      <a:lt1>
        <a:sysClr val="window" lastClr="FFFFFF"/>
      </a:lt1>
      <a:dk2>
        <a:srgbClr val="1A1A1A"/>
      </a:dk2>
      <a:lt2>
        <a:srgbClr val="FFFBEF"/>
      </a:lt2>
      <a:accent1>
        <a:srgbClr val="297DFD"/>
      </a:accent1>
      <a:accent2>
        <a:srgbClr val="004C97"/>
      </a:accent2>
      <a:accent3>
        <a:srgbClr val="43B649"/>
      </a:accent3>
      <a:accent4>
        <a:srgbClr val="6D2077"/>
      </a:accent4>
      <a:accent5>
        <a:srgbClr val="AE2673"/>
      </a:accent5>
      <a:accent6>
        <a:srgbClr val="ED8B00"/>
      </a:accent6>
      <a:hlink>
        <a:srgbClr val="297DFD"/>
      </a:hlink>
      <a:folHlink>
        <a:srgbClr val="004C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spcBef>
            <a:spcPts val="200"/>
          </a:spcBef>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ln>
          <a:noFill/>
        </a:ln>
      </a:spPr>
      <a:bodyPr vert="horz" wrap="squar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ct val="100000"/>
          </a:lnSpc>
          <a:spcBef>
            <a:spcPts val="400"/>
          </a:spcBef>
          <a:spcAft>
            <a:spcPct val="0"/>
          </a:spcAft>
          <a:buClrTx/>
          <a:buSzTx/>
          <a:buFontTx/>
          <a:buNone/>
          <a:tabLst/>
          <a:defRPr kumimoji="0" sz="1400" b="0" i="0" u="none" strike="noStrike" kern="1200" cap="none" spc="0" normalizeH="0" baseline="0" noProof="0" dirty="0" smtClean="0">
            <a:ln>
              <a:noFill/>
            </a:ln>
            <a:solidFill>
              <a:schemeClr val="tx2"/>
            </a:solidFill>
            <a:effectLst/>
            <a:uLnTx/>
            <a:uFillTx/>
            <a:latin typeface="+mn-lt"/>
            <a:ea typeface="ＭＳ Ｐゴシック" charset="-128"/>
            <a:cs typeface="+mn-cs"/>
          </a:defRPr>
        </a:defPPr>
      </a:lstStyle>
    </a:txDef>
  </a:objectDefaults>
  <a:extraClrSchemeLst/>
  <a:extLst>
    <a:ext uri="{05A4C25C-085E-4340-85A3-A5531E510DB2}">
      <thm15:themeFamily xmlns:thm15="http://schemas.microsoft.com/office/thememl/2012/main" name="Quintiles-IMS PowerPoint Template_23Sept2016_v1c.pptx" id="{EA8398F0-5C97-49CC-863C-604BC1EACFDC}" vid="{F10D9522-E39A-4C38-A728-CA946985BA26}"/>
    </a:ext>
  </a:extLst>
</a:theme>
</file>

<file path=ppt/theme/theme2.xml><?xml version="1.0" encoding="utf-8"?>
<a:theme xmlns:a="http://schemas.openxmlformats.org/drawingml/2006/main" name="Office Theme">
  <a:themeElements>
    <a:clrScheme name="QuintilesIMS Combo">
      <a:dk1>
        <a:sysClr val="windowText" lastClr="000000"/>
      </a:dk1>
      <a:lt1>
        <a:sysClr val="window" lastClr="FFFFFF"/>
      </a:lt1>
      <a:dk2>
        <a:srgbClr val="1A1A1A"/>
      </a:dk2>
      <a:lt2>
        <a:srgbClr val="FFFBEF"/>
      </a:lt2>
      <a:accent1>
        <a:srgbClr val="297DFD"/>
      </a:accent1>
      <a:accent2>
        <a:srgbClr val="004C97"/>
      </a:accent2>
      <a:accent3>
        <a:srgbClr val="43B649"/>
      </a:accent3>
      <a:accent4>
        <a:srgbClr val="6D2077"/>
      </a:accent4>
      <a:accent5>
        <a:srgbClr val="AE2673"/>
      </a:accent5>
      <a:accent6>
        <a:srgbClr val="ED8B00"/>
      </a:accent6>
      <a:hlink>
        <a:srgbClr val="297DFD"/>
      </a:hlink>
      <a:folHlink>
        <a:srgbClr val="004C9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QuintilesIMS Combo">
      <a:dk1>
        <a:sysClr val="windowText" lastClr="000000"/>
      </a:dk1>
      <a:lt1>
        <a:sysClr val="window" lastClr="FFFFFF"/>
      </a:lt1>
      <a:dk2>
        <a:srgbClr val="1A1A1A"/>
      </a:dk2>
      <a:lt2>
        <a:srgbClr val="FFFBEF"/>
      </a:lt2>
      <a:accent1>
        <a:srgbClr val="297DFD"/>
      </a:accent1>
      <a:accent2>
        <a:srgbClr val="004C97"/>
      </a:accent2>
      <a:accent3>
        <a:srgbClr val="43B649"/>
      </a:accent3>
      <a:accent4>
        <a:srgbClr val="6D2077"/>
      </a:accent4>
      <a:accent5>
        <a:srgbClr val="AE2673"/>
      </a:accent5>
      <a:accent6>
        <a:srgbClr val="ED8B00"/>
      </a:accent6>
      <a:hlink>
        <a:srgbClr val="297DFD"/>
      </a:hlink>
      <a:folHlink>
        <a:srgbClr val="004C9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0DBE6FA7ADAA41A18D844A1C51D743" ma:contentTypeVersion="" ma:contentTypeDescription="Create a new document." ma:contentTypeScope="" ma:versionID="8d9e9f5ce71f1f8803bc48a90fc141e9">
  <xsd:schema xmlns:xsd="http://www.w3.org/2001/XMLSchema" xmlns:xs="http://www.w3.org/2001/XMLSchema" xmlns:p="http://schemas.microsoft.com/office/2006/metadata/properties" xmlns:ns2="6f126841-2ccf-44f2-9bae-eaf924fa49e7" targetNamespace="http://schemas.microsoft.com/office/2006/metadata/properties" ma:root="true" ma:fieldsID="80d4316c0987930e6fe0ce25fcda4d14" ns2:_="">
    <xsd:import namespace="6f126841-2ccf-44f2-9bae-eaf924fa49e7"/>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126841-2ccf-44f2-9bae-eaf924fa49e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DEFC32F-D831-45F1-AC97-784418E796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126841-2ccf-44f2-9bae-eaf924fa49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AC1CA3-FEBD-439B-BD34-4616570AB992}">
  <ds:schemaRefs>
    <ds:schemaRef ds:uri="http://schemas.microsoft.com/sharepoint/v3/contenttype/forms"/>
  </ds:schemaRefs>
</ds:datastoreItem>
</file>

<file path=customXml/itemProps3.xml><?xml version="1.0" encoding="utf-8"?>
<ds:datastoreItem xmlns:ds="http://schemas.openxmlformats.org/officeDocument/2006/customXml" ds:itemID="{78273E7C-77D6-439D-9953-67AAF9AE33C0}">
  <ds:schemaRefs>
    <ds:schemaRef ds:uri="http://schemas.microsoft.com/office/2006/documentManagement/types"/>
    <ds:schemaRef ds:uri="http://www.w3.org/XML/1998/namespace"/>
    <ds:schemaRef ds:uri="6f126841-2ccf-44f2-9bae-eaf924fa49e7"/>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2714</TotalTime>
  <Words>1924</Words>
  <Application>Microsoft Office PowerPoint</Application>
  <PresentationFormat>On-screen Show (4:3)</PresentationFormat>
  <Paragraphs>190</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ＭＳ Ｐゴシック</vt:lpstr>
      <vt:lpstr>.AppleSystemUIFont</vt:lpstr>
      <vt:lpstr>Arial</vt:lpstr>
      <vt:lpstr>Georgia</vt:lpstr>
      <vt:lpstr>Lucida Grande</vt:lpstr>
      <vt:lpstr>LucidaGrande</vt:lpstr>
      <vt:lpstr>Quintiles_PPT_Template_11Mar15</vt:lpstr>
      <vt:lpstr>MACHINE LEARNING</vt:lpstr>
      <vt:lpstr>Introduction to Machine Learning</vt:lpstr>
      <vt:lpstr>Machine</vt:lpstr>
      <vt:lpstr>Learning</vt:lpstr>
      <vt:lpstr>Process Of Machine Learning</vt:lpstr>
      <vt:lpstr>Basic Terminology</vt:lpstr>
      <vt:lpstr>Classification Problems</vt:lpstr>
      <vt:lpstr>Regression problem</vt:lpstr>
      <vt:lpstr>Model Fitting/Training</vt:lpstr>
      <vt:lpstr>Algorithms</vt:lpstr>
      <vt:lpstr>K-nearest neighbors</vt:lpstr>
      <vt:lpstr>Example Dataset</vt:lpstr>
      <vt:lpstr>Understanding The Data</vt:lpstr>
      <vt:lpstr>5 Nearest neighbors</vt:lpstr>
      <vt:lpstr>Lets Predict</vt:lpstr>
      <vt:lpstr>Our Limits To dimensions</vt:lpstr>
      <vt:lpstr>Breast Cancer Study</vt:lpstr>
      <vt:lpstr>Original Study</vt:lpstr>
      <vt:lpstr>Dataset</vt:lpstr>
      <vt:lpstr>Feature Selection</vt:lpstr>
      <vt:lpstr>Feature Selection</vt:lpstr>
      <vt:lpstr>SVM</vt:lpstr>
      <vt:lpstr>Introduction</vt:lpstr>
      <vt:lpstr>Example dataset</vt:lpstr>
      <vt:lpstr>Data Distribution</vt:lpstr>
      <vt:lpstr>Results on Example Dataset</vt:lpstr>
      <vt:lpstr>Results on Example Dataset</vt:lpstr>
      <vt:lpstr>RESULTS ON BREAST CANCER DATASET</vt:lpstr>
      <vt:lpstr>REGRESSION</vt:lpstr>
      <vt:lpstr>LINEAR REGRESSION</vt:lpstr>
      <vt:lpstr>LOGISTIC REGRESSION</vt:lpstr>
      <vt:lpstr>LOGISTIC FUNCTION</vt:lpstr>
      <vt:lpstr>ACCURACY SCORE ON DATASET</vt:lpstr>
      <vt:lpstr>DECISION TREES</vt:lpstr>
      <vt:lpstr>EXAMPLE</vt:lpstr>
      <vt:lpstr>GINI INDEX</vt:lpstr>
      <vt:lpstr>TREE PRUNING</vt:lpstr>
      <vt:lpstr>DATASET</vt:lpstr>
      <vt:lpstr>ACCURACY SCORE</vt:lpstr>
      <vt:lpstr>RANDOM FOREST</vt:lpstr>
      <vt:lpstr>HOW IT WORKS?</vt:lpstr>
      <vt:lpstr>WHEN IMPLEMENTED ON DATASET</vt:lpstr>
      <vt:lpstr>ACCURACY SCORE ON DATASET</vt:lpstr>
      <vt:lpstr>ANN</vt:lpstr>
      <vt:lpstr>HEURISTIC PERPECTIVE</vt:lpstr>
      <vt:lpstr>DEEP LEARNING</vt:lpstr>
      <vt:lpstr>IMPLEMENTATION</vt:lpstr>
      <vt:lpstr>RESULTS ON BREAST CANCER DATA</vt:lpstr>
      <vt:lpstr>COMPARITIVE RESULTS</vt:lpstr>
      <vt:lpstr>Natural Language Processing</vt:lpstr>
      <vt:lpstr>Our Inspiration</vt:lpstr>
      <vt:lpstr>Let's create a problem</vt:lpstr>
      <vt:lpstr>Text preprocessing</vt:lpstr>
      <vt:lpstr>Noise Removal</vt:lpstr>
      <vt:lpstr>Lexicon Normalization</vt:lpstr>
      <vt:lpstr>Object Standardization</vt:lpstr>
      <vt:lpstr>Lets Learn from Train Data (Epidemiology)</vt:lpstr>
      <vt:lpstr>Logistic Regression</vt:lpstr>
      <vt:lpstr>Not Every Data is Simple</vt:lpstr>
      <vt:lpstr>Lets look at the False Predictions</vt:lpstr>
      <vt:lpstr>Empty Abstracts?</vt:lpstr>
      <vt:lpstr>USES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Kilpatrick</dc:creator>
  <cp:lastModifiedBy>Sahil Pahuja EX1</cp:lastModifiedBy>
  <cp:revision>202</cp:revision>
  <dcterms:created xsi:type="dcterms:W3CDTF">2016-09-27T21:04:34Z</dcterms:created>
  <dcterms:modified xsi:type="dcterms:W3CDTF">2017-07-21T09:47:40Z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0x010100840DBE6FA7ADAA41A18D844A1C51D743</vt:lpwstr>
  </property>
</Properties>
</file>